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8" r:id="rId4"/>
  </p:sldMasterIdLst>
  <p:notesMasterIdLst>
    <p:notesMasterId r:id="rId6"/>
  </p:notesMasterIdLst>
  <p:handoutMasterIdLst>
    <p:handoutMasterId r:id="rId7"/>
  </p:handoutMasterIdLst>
  <p:sldIdLst>
    <p:sldId id="2986" r:id="rId5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einaldo Hernandez S." initials="RHS" lastIdx="6" clrIdx="0">
    <p:extLst>
      <p:ext uri="{19B8F6BF-5375-455C-9EA6-DF929625EA0E}">
        <p15:presenceInfo xmlns:p15="http://schemas.microsoft.com/office/powerpoint/2012/main" userId="S-1-5-21-3132608430-2254405750-972791819-36391" providerId="AD"/>
      </p:ext>
    </p:extLst>
  </p:cmAuthor>
  <p:cmAuthor id="2" name="Maricarmen Torres F." initials="MTF" lastIdx="5" clrIdx="1">
    <p:extLst>
      <p:ext uri="{19B8F6BF-5375-455C-9EA6-DF929625EA0E}">
        <p15:presenceInfo xmlns:p15="http://schemas.microsoft.com/office/powerpoint/2012/main" userId="S-1-5-21-3132608430-2254405750-972791819-130459" providerId="AD"/>
      </p:ext>
    </p:extLst>
  </p:cmAuthor>
  <p:cmAuthor id="3" name="Jovan Kuzmicic" initials="JK" lastIdx="2" clrIdx="2">
    <p:extLst>
      <p:ext uri="{19B8F6BF-5375-455C-9EA6-DF929625EA0E}">
        <p15:presenceInfo xmlns:p15="http://schemas.microsoft.com/office/powerpoint/2012/main" userId="S-1-5-21-3132608430-2254405750-972791819-130030" providerId="AD"/>
      </p:ext>
    </p:extLst>
  </p:cmAuthor>
  <p:cmAuthor id="4" name="Maria Ignacia Araos C." initials="MIAC" lastIdx="14" clrIdx="3">
    <p:extLst>
      <p:ext uri="{19B8F6BF-5375-455C-9EA6-DF929625EA0E}">
        <p15:presenceInfo xmlns:p15="http://schemas.microsoft.com/office/powerpoint/2012/main" userId="S-1-5-21-3132608430-2254405750-972791819-7177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FBFBF"/>
    <a:srgbClr val="FFC000"/>
    <a:srgbClr val="1A1A1A"/>
    <a:srgbClr val="A7BDD1"/>
    <a:srgbClr val="004ADE"/>
    <a:srgbClr val="C6D420"/>
    <a:srgbClr val="D3752E"/>
    <a:srgbClr val="FFE593"/>
    <a:srgbClr val="FFDA65"/>
    <a:srgbClr val="6DAC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1576408-5702-4F9C-81BB-24F9905A99EF}" v="17" dt="2022-10-11T04:19:45.42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Estilo temático 1 - Énfasis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202B0CA-FC54-4496-8BCA-5EF66A818D29}" styleName="Estilo oscuro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49" autoAdjust="0"/>
    <p:restoredTop sz="92890" autoAdjust="0"/>
  </p:normalViewPr>
  <p:slideViewPr>
    <p:cSldViewPr snapToGrid="0">
      <p:cViewPr varScale="1">
        <p:scale>
          <a:sx n="59" d="100"/>
          <a:sy n="59" d="100"/>
        </p:scale>
        <p:origin x="93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D16920C-C143-4C89-B7C5-500C954AC439}" type="datetimeFigureOut">
              <a:rPr lang="es-CL" smtClean="0"/>
              <a:t>13-10-2022</a:t>
            </a:fld>
            <a:endParaRPr lang="es-CL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60193283-C779-426B-9BC0-0FA3AE7DD99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062594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4B71DC92-BFBD-4E62-A2CB-556298FD0FAA}" type="datetimeFigureOut">
              <a:rPr lang="es-CL" smtClean="0"/>
              <a:t>13-10-2022</a:t>
            </a:fld>
            <a:endParaRPr lang="es-C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s-C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8FD52B6C-5B65-4597-9007-EB8EAE36090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713568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sv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0.sv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rgbClr val="262626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D936601-6771-496D-BDD7-545002DBF827}" type="datetimeFigureOut">
              <a:rPr kumimoji="0" lang="es-419" sz="950" b="0" i="0" u="none" strike="noStrike" kern="1200" cap="none" spc="0" normalizeH="0" baseline="0" noProof="0" smtClean="0">
                <a:ln>
                  <a:noFill/>
                </a:ln>
                <a:solidFill>
                  <a:srgbClr val="FFFFFF">
                    <a:alpha val="80000"/>
                  </a:srgbClr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13/10/2022</a:t>
            </a:fld>
            <a:endParaRPr kumimoji="0" lang="es-419" sz="950" b="0" i="0" u="none" strike="noStrike" kern="1200" cap="none" spc="0" normalizeH="0" baseline="0" noProof="0">
              <a:ln>
                <a:noFill/>
              </a:ln>
              <a:solidFill>
                <a:srgbClr val="FFFFFF">
                  <a:alpha val="80000"/>
                </a:srgbClr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419" sz="950" b="0" i="0" u="none" strike="noStrike" kern="1200" cap="all" spc="0" normalizeH="0" baseline="0" noProof="0">
              <a:ln>
                <a:noFill/>
              </a:ln>
              <a:solidFill>
                <a:srgbClr val="FFFFFF">
                  <a:alpha val="80000"/>
                </a:srgbClr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24AA5B-23B6-4705-8C31-EDE7980EBDC5}" type="slidenum">
              <a:rPr kumimoji="0" lang="es-419" sz="10300" b="0" i="0" u="none" strike="noStrike" kern="1200" cap="none" spc="0" normalizeH="0" baseline="0" noProof="0" smtClean="0">
                <a:ln>
                  <a:noFill/>
                </a:ln>
                <a:solidFill>
                  <a:srgbClr val="FFFFFF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es-419" sz="10300" b="0" i="0" u="none" strike="noStrike" kern="1200" cap="none" spc="0" normalizeH="0" baseline="0" noProof="0">
              <a:ln>
                <a:noFill/>
              </a:ln>
              <a:solidFill>
                <a:srgbClr val="FFFFFF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280522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D936601-6771-496D-BDD7-545002DBF827}" type="datetimeFigureOut">
              <a:rPr kumimoji="0" lang="es-419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13/10/2022</a:t>
            </a:fld>
            <a:endParaRPr kumimoji="0" lang="es-419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419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24AA5B-23B6-4705-8C31-EDE7980EBDC5}" type="slidenum">
              <a:rPr kumimoji="0" lang="es-419" sz="10300" b="0" i="0" u="none" strike="noStrike" kern="1200" cap="none" spc="0" normalizeH="0" baseline="0" noProof="0" smtClean="0">
                <a:ln>
                  <a:noFill/>
                </a:ln>
                <a:solidFill>
                  <a:srgbClr val="F0A22E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es-419" sz="10300" b="0" i="0" u="none" strike="noStrike" kern="1200" cap="none" spc="0" normalizeH="0" baseline="0" noProof="0">
              <a:ln>
                <a:noFill/>
              </a:ln>
              <a:solidFill>
                <a:srgbClr val="F0A22E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462319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D936601-6771-496D-BDD7-545002DBF827}" type="datetimeFigureOut">
              <a:rPr kumimoji="0" lang="es-419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13/10/2022</a:t>
            </a:fld>
            <a:endParaRPr kumimoji="0" lang="es-419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419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24AA5B-23B6-4705-8C31-EDE7980EBDC5}" type="slidenum">
              <a:rPr kumimoji="0" lang="es-419" sz="10300" b="0" i="0" u="none" strike="noStrike" kern="1200" cap="none" spc="0" normalizeH="0" baseline="0" noProof="0" smtClean="0">
                <a:ln>
                  <a:noFill/>
                </a:ln>
                <a:solidFill>
                  <a:srgbClr val="F0A22E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es-419" sz="10300" b="0" i="0" u="none" strike="noStrike" kern="1200" cap="none" spc="0" normalizeH="0" baseline="0" noProof="0">
              <a:ln>
                <a:noFill/>
              </a:ln>
              <a:solidFill>
                <a:srgbClr val="F0A22E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434056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FFD9C67A-0C82-E84B-829A-03A0C2EB290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213120" cy="6858000"/>
          </a:xfrm>
          <a:prstGeom prst="rect">
            <a:avLst/>
          </a:prstGeom>
        </p:spPr>
      </p:pic>
      <p:sp>
        <p:nvSpPr>
          <p:cNvPr id="24" name="object 12">
            <a:extLst>
              <a:ext uri="{FF2B5EF4-FFF2-40B4-BE49-F238E27FC236}">
                <a16:creationId xmlns:a16="http://schemas.microsoft.com/office/drawing/2014/main" id="{A0B885A4-9375-EA40-9DB9-9EEF31B074A9}"/>
              </a:ext>
            </a:extLst>
          </p:cNvPr>
          <p:cNvSpPr/>
          <p:nvPr userDrawn="1"/>
        </p:nvSpPr>
        <p:spPr>
          <a:xfrm>
            <a:off x="3088475" y="4399363"/>
            <a:ext cx="6485713" cy="32345"/>
          </a:xfrm>
          <a:custGeom>
            <a:avLst/>
            <a:gdLst/>
            <a:ahLst/>
            <a:cxnLst/>
            <a:rect l="l" t="t" r="r" b="b"/>
            <a:pathLst>
              <a:path w="10694669" h="53340">
                <a:moveTo>
                  <a:pt x="10667601" y="0"/>
                </a:moveTo>
                <a:lnTo>
                  <a:pt x="26606" y="0"/>
                </a:lnTo>
                <a:lnTo>
                  <a:pt x="16264" y="2097"/>
                </a:lnTo>
                <a:lnTo>
                  <a:pt x="7806" y="7809"/>
                </a:lnTo>
                <a:lnTo>
                  <a:pt x="2095" y="16269"/>
                </a:lnTo>
                <a:lnTo>
                  <a:pt x="0" y="26606"/>
                </a:lnTo>
                <a:lnTo>
                  <a:pt x="2095" y="36942"/>
                </a:lnTo>
                <a:lnTo>
                  <a:pt x="7806" y="45397"/>
                </a:lnTo>
                <a:lnTo>
                  <a:pt x="16264" y="51106"/>
                </a:lnTo>
                <a:lnTo>
                  <a:pt x="26606" y="53202"/>
                </a:lnTo>
                <a:lnTo>
                  <a:pt x="10667601" y="53202"/>
                </a:lnTo>
                <a:lnTo>
                  <a:pt x="10677937" y="51106"/>
                </a:lnTo>
                <a:lnTo>
                  <a:pt x="10686393" y="45397"/>
                </a:lnTo>
                <a:lnTo>
                  <a:pt x="10692102" y="36942"/>
                </a:lnTo>
                <a:lnTo>
                  <a:pt x="10694197" y="26606"/>
                </a:lnTo>
                <a:lnTo>
                  <a:pt x="10692102" y="16269"/>
                </a:lnTo>
                <a:lnTo>
                  <a:pt x="10686393" y="7809"/>
                </a:lnTo>
                <a:lnTo>
                  <a:pt x="10677937" y="2097"/>
                </a:lnTo>
                <a:lnTo>
                  <a:pt x="1066760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092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25" name="object 6">
            <a:extLst>
              <a:ext uri="{FF2B5EF4-FFF2-40B4-BE49-F238E27FC236}">
                <a16:creationId xmlns:a16="http://schemas.microsoft.com/office/drawing/2014/main" id="{3DF417FE-825D-8D41-8EF5-B5AA503D5EA8}"/>
              </a:ext>
            </a:extLst>
          </p:cNvPr>
          <p:cNvSpPr/>
          <p:nvPr userDrawn="1"/>
        </p:nvSpPr>
        <p:spPr>
          <a:xfrm>
            <a:off x="3088475" y="3765267"/>
            <a:ext cx="6485713" cy="634096"/>
          </a:xfrm>
          <a:custGeom>
            <a:avLst/>
            <a:gdLst/>
            <a:ahLst/>
            <a:cxnLst/>
            <a:rect l="l" t="t" r="r" b="b"/>
            <a:pathLst>
              <a:path w="10694669" h="1025525">
                <a:moveTo>
                  <a:pt x="10694197" y="0"/>
                </a:moveTo>
                <a:lnTo>
                  <a:pt x="0" y="0"/>
                </a:lnTo>
                <a:lnTo>
                  <a:pt x="0" y="1025330"/>
                </a:lnTo>
                <a:lnTo>
                  <a:pt x="10694197" y="1025330"/>
                </a:lnTo>
                <a:lnTo>
                  <a:pt x="10694197" y="0"/>
                </a:lnTo>
                <a:close/>
              </a:path>
            </a:pathLst>
          </a:custGeom>
          <a:solidFill>
            <a:srgbClr val="FEB620"/>
          </a:solidFill>
        </p:spPr>
        <p:txBody>
          <a:bodyPr wrap="square" lIns="0" tIns="0" rIns="0" bIns="0" rtlCol="0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092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26" name="object 7">
            <a:extLst>
              <a:ext uri="{FF2B5EF4-FFF2-40B4-BE49-F238E27FC236}">
                <a16:creationId xmlns:a16="http://schemas.microsoft.com/office/drawing/2014/main" id="{B9C08105-8D0E-7846-8ACC-EA6AF08A9C3B}"/>
              </a:ext>
            </a:extLst>
          </p:cNvPr>
          <p:cNvSpPr/>
          <p:nvPr userDrawn="1"/>
        </p:nvSpPr>
        <p:spPr>
          <a:xfrm>
            <a:off x="4739373" y="5475198"/>
            <a:ext cx="2109147" cy="524457"/>
          </a:xfrm>
          <a:custGeom>
            <a:avLst/>
            <a:gdLst/>
            <a:ahLst/>
            <a:cxnLst/>
            <a:rect l="l" t="t" r="r" b="b"/>
            <a:pathLst>
              <a:path w="3477895" h="864870">
                <a:moveTo>
                  <a:pt x="743635" y="406793"/>
                </a:moveTo>
                <a:lnTo>
                  <a:pt x="740346" y="345351"/>
                </a:lnTo>
                <a:lnTo>
                  <a:pt x="730719" y="289318"/>
                </a:lnTo>
                <a:lnTo>
                  <a:pt x="715162" y="238620"/>
                </a:lnTo>
                <a:lnTo>
                  <a:pt x="694055" y="193154"/>
                </a:lnTo>
                <a:lnTo>
                  <a:pt x="667804" y="152844"/>
                </a:lnTo>
                <a:lnTo>
                  <a:pt x="636803" y="117602"/>
                </a:lnTo>
                <a:lnTo>
                  <a:pt x="601421" y="87325"/>
                </a:lnTo>
                <a:lnTo>
                  <a:pt x="565569" y="63233"/>
                </a:lnTo>
                <a:lnTo>
                  <a:pt x="542772" y="51714"/>
                </a:lnTo>
                <a:lnTo>
                  <a:pt x="542772" y="413016"/>
                </a:lnTo>
                <a:lnTo>
                  <a:pt x="539419" y="470103"/>
                </a:lnTo>
                <a:lnTo>
                  <a:pt x="529577" y="520890"/>
                </a:lnTo>
                <a:lnTo>
                  <a:pt x="513562" y="565442"/>
                </a:lnTo>
                <a:lnTo>
                  <a:pt x="491693" y="603796"/>
                </a:lnTo>
                <a:lnTo>
                  <a:pt x="464312" y="636041"/>
                </a:lnTo>
                <a:lnTo>
                  <a:pt x="431723" y="662216"/>
                </a:lnTo>
                <a:lnTo>
                  <a:pt x="394246" y="682383"/>
                </a:lnTo>
                <a:lnTo>
                  <a:pt x="352221" y="696620"/>
                </a:lnTo>
                <a:lnTo>
                  <a:pt x="305955" y="704964"/>
                </a:lnTo>
                <a:lnTo>
                  <a:pt x="255765" y="707478"/>
                </a:lnTo>
                <a:lnTo>
                  <a:pt x="238239" y="707415"/>
                </a:lnTo>
                <a:lnTo>
                  <a:pt x="220370" y="707009"/>
                </a:lnTo>
                <a:lnTo>
                  <a:pt x="203644" y="705891"/>
                </a:lnTo>
                <a:lnTo>
                  <a:pt x="189598" y="703707"/>
                </a:lnTo>
                <a:lnTo>
                  <a:pt x="189598" y="153466"/>
                </a:lnTo>
                <a:lnTo>
                  <a:pt x="204139" y="150698"/>
                </a:lnTo>
                <a:lnTo>
                  <a:pt x="223329" y="148285"/>
                </a:lnTo>
                <a:lnTo>
                  <a:pt x="247205" y="146583"/>
                </a:lnTo>
                <a:lnTo>
                  <a:pt x="275742" y="145935"/>
                </a:lnTo>
                <a:lnTo>
                  <a:pt x="328282" y="149136"/>
                </a:lnTo>
                <a:lnTo>
                  <a:pt x="375869" y="158788"/>
                </a:lnTo>
                <a:lnTo>
                  <a:pt x="418185" y="174967"/>
                </a:lnTo>
                <a:lnTo>
                  <a:pt x="454888" y="197739"/>
                </a:lnTo>
                <a:lnTo>
                  <a:pt x="485648" y="227177"/>
                </a:lnTo>
                <a:lnTo>
                  <a:pt x="510146" y="263347"/>
                </a:lnTo>
                <a:lnTo>
                  <a:pt x="528053" y="306336"/>
                </a:lnTo>
                <a:lnTo>
                  <a:pt x="539038" y="356196"/>
                </a:lnTo>
                <a:lnTo>
                  <a:pt x="542772" y="413016"/>
                </a:lnTo>
                <a:lnTo>
                  <a:pt x="542772" y="51714"/>
                </a:lnTo>
                <a:lnTo>
                  <a:pt x="482523" y="27292"/>
                </a:lnTo>
                <a:lnTo>
                  <a:pt x="434238" y="15125"/>
                </a:lnTo>
                <a:lnTo>
                  <a:pt x="380707" y="6616"/>
                </a:lnTo>
                <a:lnTo>
                  <a:pt x="321398" y="1625"/>
                </a:lnTo>
                <a:lnTo>
                  <a:pt x="255765" y="0"/>
                </a:lnTo>
                <a:lnTo>
                  <a:pt x="199453" y="749"/>
                </a:lnTo>
                <a:lnTo>
                  <a:pt x="144881" y="2997"/>
                </a:lnTo>
                <a:lnTo>
                  <a:pt x="92887" y="6743"/>
                </a:lnTo>
                <a:lnTo>
                  <a:pt x="44323" y="11976"/>
                </a:lnTo>
                <a:lnTo>
                  <a:pt x="0" y="18719"/>
                </a:lnTo>
                <a:lnTo>
                  <a:pt x="0" y="843470"/>
                </a:lnTo>
                <a:lnTo>
                  <a:pt x="39331" y="848067"/>
                </a:lnTo>
                <a:lnTo>
                  <a:pt x="88277" y="852055"/>
                </a:lnTo>
                <a:lnTo>
                  <a:pt x="147027" y="854887"/>
                </a:lnTo>
                <a:lnTo>
                  <a:pt x="215836" y="855954"/>
                </a:lnTo>
                <a:lnTo>
                  <a:pt x="276225" y="854316"/>
                </a:lnTo>
                <a:lnTo>
                  <a:pt x="333705" y="849350"/>
                </a:lnTo>
                <a:lnTo>
                  <a:pt x="388048" y="841019"/>
                </a:lnTo>
                <a:lnTo>
                  <a:pt x="439051" y="829284"/>
                </a:lnTo>
                <a:lnTo>
                  <a:pt x="486473" y="814108"/>
                </a:lnTo>
                <a:lnTo>
                  <a:pt x="530123" y="795426"/>
                </a:lnTo>
                <a:lnTo>
                  <a:pt x="569747" y="773214"/>
                </a:lnTo>
                <a:lnTo>
                  <a:pt x="605155" y="747420"/>
                </a:lnTo>
                <a:lnTo>
                  <a:pt x="634022" y="719683"/>
                </a:lnTo>
                <a:lnTo>
                  <a:pt x="644169" y="707478"/>
                </a:lnTo>
                <a:lnTo>
                  <a:pt x="660463" y="687882"/>
                </a:lnTo>
                <a:lnTo>
                  <a:pt x="684047" y="651916"/>
                </a:lnTo>
                <a:lnTo>
                  <a:pt x="704329" y="611720"/>
                </a:lnTo>
                <a:lnTo>
                  <a:pt x="720864" y="567194"/>
                </a:lnTo>
                <a:lnTo>
                  <a:pt x="733221" y="518261"/>
                </a:lnTo>
                <a:lnTo>
                  <a:pt x="740968" y="464820"/>
                </a:lnTo>
                <a:lnTo>
                  <a:pt x="743635" y="406793"/>
                </a:lnTo>
                <a:close/>
              </a:path>
              <a:path w="3477895" h="864870">
                <a:moveTo>
                  <a:pt x="1394968" y="847204"/>
                </a:moveTo>
                <a:lnTo>
                  <a:pt x="1393126" y="806246"/>
                </a:lnTo>
                <a:lnTo>
                  <a:pt x="1391513" y="760018"/>
                </a:lnTo>
                <a:lnTo>
                  <a:pt x="1390370" y="708418"/>
                </a:lnTo>
                <a:lnTo>
                  <a:pt x="1389938" y="651319"/>
                </a:lnTo>
                <a:lnTo>
                  <a:pt x="1389938" y="237070"/>
                </a:lnTo>
                <a:lnTo>
                  <a:pt x="1200277" y="237070"/>
                </a:lnTo>
                <a:lnTo>
                  <a:pt x="1200277" y="600151"/>
                </a:lnTo>
                <a:lnTo>
                  <a:pt x="1199819" y="611860"/>
                </a:lnTo>
                <a:lnTo>
                  <a:pt x="1180630" y="664324"/>
                </a:lnTo>
                <a:lnTo>
                  <a:pt x="1133335" y="701357"/>
                </a:lnTo>
                <a:lnTo>
                  <a:pt x="1097978" y="707478"/>
                </a:lnTo>
                <a:lnTo>
                  <a:pt x="1054544" y="697712"/>
                </a:lnTo>
                <a:lnTo>
                  <a:pt x="1024686" y="669582"/>
                </a:lnTo>
                <a:lnTo>
                  <a:pt x="1007452" y="624840"/>
                </a:lnTo>
                <a:lnTo>
                  <a:pt x="1001915" y="565238"/>
                </a:lnTo>
                <a:lnTo>
                  <a:pt x="1001915" y="237070"/>
                </a:lnTo>
                <a:lnTo>
                  <a:pt x="812266" y="237070"/>
                </a:lnTo>
                <a:lnTo>
                  <a:pt x="812266" y="595160"/>
                </a:lnTo>
                <a:lnTo>
                  <a:pt x="816368" y="660679"/>
                </a:lnTo>
                <a:lnTo>
                  <a:pt x="828255" y="716178"/>
                </a:lnTo>
                <a:lnTo>
                  <a:pt x="847267" y="762063"/>
                </a:lnTo>
                <a:lnTo>
                  <a:pt x="872769" y="798715"/>
                </a:lnTo>
                <a:lnTo>
                  <a:pt x="904125" y="826541"/>
                </a:lnTo>
                <a:lnTo>
                  <a:pt x="940689" y="845921"/>
                </a:lnTo>
                <a:lnTo>
                  <a:pt x="981811" y="857275"/>
                </a:lnTo>
                <a:lnTo>
                  <a:pt x="1026845" y="860958"/>
                </a:lnTo>
                <a:lnTo>
                  <a:pt x="1086599" y="854176"/>
                </a:lnTo>
                <a:lnTo>
                  <a:pt x="1134656" y="836599"/>
                </a:lnTo>
                <a:lnTo>
                  <a:pt x="1171943" y="812444"/>
                </a:lnTo>
                <a:lnTo>
                  <a:pt x="1199349" y="785888"/>
                </a:lnTo>
                <a:lnTo>
                  <a:pt x="1217764" y="761123"/>
                </a:lnTo>
                <a:lnTo>
                  <a:pt x="1221486" y="761123"/>
                </a:lnTo>
                <a:lnTo>
                  <a:pt x="1230261" y="847204"/>
                </a:lnTo>
                <a:lnTo>
                  <a:pt x="1394968" y="847204"/>
                </a:lnTo>
                <a:close/>
              </a:path>
              <a:path w="3477895" h="864870">
                <a:moveTo>
                  <a:pt x="2097112" y="536511"/>
                </a:moveTo>
                <a:lnTo>
                  <a:pt x="2094064" y="487603"/>
                </a:lnTo>
                <a:lnTo>
                  <a:pt x="2085124" y="441807"/>
                </a:lnTo>
                <a:lnTo>
                  <a:pt x="2070569" y="399427"/>
                </a:lnTo>
                <a:lnTo>
                  <a:pt x="2050681" y="360819"/>
                </a:lnTo>
                <a:lnTo>
                  <a:pt x="2049614" y="359359"/>
                </a:lnTo>
                <a:lnTo>
                  <a:pt x="2025751" y="326301"/>
                </a:lnTo>
                <a:lnTo>
                  <a:pt x="1996071" y="296202"/>
                </a:lnTo>
                <a:lnTo>
                  <a:pt x="1961934" y="270840"/>
                </a:lnTo>
                <a:lnTo>
                  <a:pt x="1923605" y="250532"/>
                </a:lnTo>
                <a:lnTo>
                  <a:pt x="1899958" y="242189"/>
                </a:lnTo>
                <a:lnTo>
                  <a:pt x="1899958" y="541528"/>
                </a:lnTo>
                <a:lnTo>
                  <a:pt x="1894560" y="602767"/>
                </a:lnTo>
                <a:lnTo>
                  <a:pt x="1878926" y="653516"/>
                </a:lnTo>
                <a:lnTo>
                  <a:pt x="1853895" y="691984"/>
                </a:lnTo>
                <a:lnTo>
                  <a:pt x="1820291" y="716381"/>
                </a:lnTo>
                <a:lnTo>
                  <a:pt x="1778939" y="724916"/>
                </a:lnTo>
                <a:lnTo>
                  <a:pt x="1777720" y="724916"/>
                </a:lnTo>
                <a:lnTo>
                  <a:pt x="1734197" y="715911"/>
                </a:lnTo>
                <a:lnTo>
                  <a:pt x="1699729" y="690626"/>
                </a:lnTo>
                <a:lnTo>
                  <a:pt x="1674660" y="651637"/>
                </a:lnTo>
                <a:lnTo>
                  <a:pt x="1659369" y="601484"/>
                </a:lnTo>
                <a:lnTo>
                  <a:pt x="1654187" y="542772"/>
                </a:lnTo>
                <a:lnTo>
                  <a:pt x="1657184" y="497560"/>
                </a:lnTo>
                <a:lnTo>
                  <a:pt x="1666570" y="454748"/>
                </a:lnTo>
                <a:lnTo>
                  <a:pt x="1682877" y="416915"/>
                </a:lnTo>
                <a:lnTo>
                  <a:pt x="1706676" y="386676"/>
                </a:lnTo>
                <a:lnTo>
                  <a:pt x="1778939" y="359359"/>
                </a:lnTo>
                <a:lnTo>
                  <a:pt x="1824596" y="369684"/>
                </a:lnTo>
                <a:lnTo>
                  <a:pt x="1858733" y="397611"/>
                </a:lnTo>
                <a:lnTo>
                  <a:pt x="1882152" y="438594"/>
                </a:lnTo>
                <a:lnTo>
                  <a:pt x="1895640" y="488086"/>
                </a:lnTo>
                <a:lnTo>
                  <a:pt x="1899958" y="541528"/>
                </a:lnTo>
                <a:lnTo>
                  <a:pt x="1899958" y="242189"/>
                </a:lnTo>
                <a:lnTo>
                  <a:pt x="1881390" y="235635"/>
                </a:lnTo>
                <a:lnTo>
                  <a:pt x="1835569" y="226453"/>
                </a:lnTo>
                <a:lnTo>
                  <a:pt x="1786420" y="223316"/>
                </a:lnTo>
                <a:lnTo>
                  <a:pt x="1734375" y="226402"/>
                </a:lnTo>
                <a:lnTo>
                  <a:pt x="1685937" y="235483"/>
                </a:lnTo>
                <a:lnTo>
                  <a:pt x="1641424" y="250329"/>
                </a:lnTo>
                <a:lnTo>
                  <a:pt x="1601089" y="270675"/>
                </a:lnTo>
                <a:lnTo>
                  <a:pt x="1565224" y="296278"/>
                </a:lnTo>
                <a:lnTo>
                  <a:pt x="1534109" y="326898"/>
                </a:lnTo>
                <a:lnTo>
                  <a:pt x="1508010" y="362280"/>
                </a:lnTo>
                <a:lnTo>
                  <a:pt x="1487233" y="402170"/>
                </a:lnTo>
                <a:lnTo>
                  <a:pt x="1472044" y="446328"/>
                </a:lnTo>
                <a:lnTo>
                  <a:pt x="1462722" y="494512"/>
                </a:lnTo>
                <a:lnTo>
                  <a:pt x="1459547" y="546468"/>
                </a:lnTo>
                <a:lnTo>
                  <a:pt x="1462874" y="598233"/>
                </a:lnTo>
                <a:lnTo>
                  <a:pt x="1472590" y="645896"/>
                </a:lnTo>
                <a:lnTo>
                  <a:pt x="1488224" y="689216"/>
                </a:lnTo>
                <a:lnTo>
                  <a:pt x="1509369" y="728091"/>
                </a:lnTo>
                <a:lnTo>
                  <a:pt x="1535582" y="762330"/>
                </a:lnTo>
                <a:lnTo>
                  <a:pt x="1566443" y="791756"/>
                </a:lnTo>
                <a:lnTo>
                  <a:pt x="1601508" y="816216"/>
                </a:lnTo>
                <a:lnTo>
                  <a:pt x="1640344" y="835533"/>
                </a:lnTo>
                <a:lnTo>
                  <a:pt x="1682521" y="849541"/>
                </a:lnTo>
                <a:lnTo>
                  <a:pt x="1727619" y="858075"/>
                </a:lnTo>
                <a:lnTo>
                  <a:pt x="1775180" y="860958"/>
                </a:lnTo>
                <a:lnTo>
                  <a:pt x="1776425" y="860958"/>
                </a:lnTo>
                <a:lnTo>
                  <a:pt x="1820456" y="858405"/>
                </a:lnTo>
                <a:lnTo>
                  <a:pt x="1863610" y="850696"/>
                </a:lnTo>
                <a:lnTo>
                  <a:pt x="1905177" y="837768"/>
                </a:lnTo>
                <a:lnTo>
                  <a:pt x="1944458" y="819518"/>
                </a:lnTo>
                <a:lnTo>
                  <a:pt x="1980780" y="795896"/>
                </a:lnTo>
                <a:lnTo>
                  <a:pt x="2013419" y="766787"/>
                </a:lnTo>
                <a:lnTo>
                  <a:pt x="2041690" y="732142"/>
                </a:lnTo>
                <a:lnTo>
                  <a:pt x="2064893" y="691870"/>
                </a:lnTo>
                <a:lnTo>
                  <a:pt x="2082330" y="645871"/>
                </a:lnTo>
                <a:lnTo>
                  <a:pt x="2093302" y="594131"/>
                </a:lnTo>
                <a:lnTo>
                  <a:pt x="2097112" y="536511"/>
                </a:lnTo>
                <a:close/>
              </a:path>
              <a:path w="3477895" h="864870">
                <a:moveTo>
                  <a:pt x="2656205" y="247065"/>
                </a:moveTo>
                <a:lnTo>
                  <a:pt x="2623756" y="237032"/>
                </a:lnTo>
                <a:lnTo>
                  <a:pt x="2587587" y="229565"/>
                </a:lnTo>
                <a:lnTo>
                  <a:pt x="2549537" y="224917"/>
                </a:lnTo>
                <a:lnTo>
                  <a:pt x="2511463" y="223316"/>
                </a:lnTo>
                <a:lnTo>
                  <a:pt x="2456891" y="226301"/>
                </a:lnTo>
                <a:lnTo>
                  <a:pt x="2406751" y="234962"/>
                </a:lnTo>
                <a:lnTo>
                  <a:pt x="2361095" y="248920"/>
                </a:lnTo>
                <a:lnTo>
                  <a:pt x="2319985" y="267779"/>
                </a:lnTo>
                <a:lnTo>
                  <a:pt x="2283485" y="291147"/>
                </a:lnTo>
                <a:lnTo>
                  <a:pt x="2251646" y="318617"/>
                </a:lnTo>
                <a:lnTo>
                  <a:pt x="2224557" y="349808"/>
                </a:lnTo>
                <a:lnTo>
                  <a:pt x="2202243" y="384327"/>
                </a:lnTo>
                <a:lnTo>
                  <a:pt x="2184781" y="421779"/>
                </a:lnTo>
                <a:lnTo>
                  <a:pt x="2172246" y="461759"/>
                </a:lnTo>
                <a:lnTo>
                  <a:pt x="2164664" y="503885"/>
                </a:lnTo>
                <a:lnTo>
                  <a:pt x="2162137" y="547763"/>
                </a:lnTo>
                <a:lnTo>
                  <a:pt x="2165210" y="598373"/>
                </a:lnTo>
                <a:lnTo>
                  <a:pt x="2174303" y="645236"/>
                </a:lnTo>
                <a:lnTo>
                  <a:pt x="2189137" y="688111"/>
                </a:lnTo>
                <a:lnTo>
                  <a:pt x="2209482" y="726795"/>
                </a:lnTo>
                <a:lnTo>
                  <a:pt x="2235085" y="761034"/>
                </a:lnTo>
                <a:lnTo>
                  <a:pt x="2265692" y="790625"/>
                </a:lnTo>
                <a:lnTo>
                  <a:pt x="2301075" y="815352"/>
                </a:lnTo>
                <a:lnTo>
                  <a:pt x="2340965" y="834961"/>
                </a:lnTo>
                <a:lnTo>
                  <a:pt x="2385123" y="849249"/>
                </a:lnTo>
                <a:lnTo>
                  <a:pt x="2433320" y="857986"/>
                </a:lnTo>
                <a:lnTo>
                  <a:pt x="2485275" y="860958"/>
                </a:lnTo>
                <a:lnTo>
                  <a:pt x="2537599" y="858761"/>
                </a:lnTo>
                <a:lnTo>
                  <a:pt x="2584640" y="852703"/>
                </a:lnTo>
                <a:lnTo>
                  <a:pt x="2624442" y="843597"/>
                </a:lnTo>
                <a:lnTo>
                  <a:pt x="2632506" y="692505"/>
                </a:lnTo>
                <a:lnTo>
                  <a:pt x="2609748" y="700887"/>
                </a:lnTo>
                <a:lnTo>
                  <a:pt x="2584310" y="707174"/>
                </a:lnTo>
                <a:lnTo>
                  <a:pt x="2555811" y="711098"/>
                </a:lnTo>
                <a:lnTo>
                  <a:pt x="2523909" y="712470"/>
                </a:lnTo>
                <a:lnTo>
                  <a:pt x="2479484" y="707517"/>
                </a:lnTo>
                <a:lnTo>
                  <a:pt x="2439555" y="692785"/>
                </a:lnTo>
                <a:lnTo>
                  <a:pt x="2405710" y="668489"/>
                </a:lnTo>
                <a:lnTo>
                  <a:pt x="2379548" y="634834"/>
                </a:lnTo>
                <a:lnTo>
                  <a:pt x="2362695" y="592023"/>
                </a:lnTo>
                <a:lnTo>
                  <a:pt x="2356713" y="540283"/>
                </a:lnTo>
                <a:lnTo>
                  <a:pt x="2361463" y="492950"/>
                </a:lnTo>
                <a:lnTo>
                  <a:pt x="2376360" y="451586"/>
                </a:lnTo>
                <a:lnTo>
                  <a:pt x="2400566" y="417360"/>
                </a:lnTo>
                <a:lnTo>
                  <a:pt x="2433180" y="391452"/>
                </a:lnTo>
                <a:lnTo>
                  <a:pt x="2473350" y="375043"/>
                </a:lnTo>
                <a:lnTo>
                  <a:pt x="2520213" y="369303"/>
                </a:lnTo>
                <a:lnTo>
                  <a:pt x="2554694" y="370827"/>
                </a:lnTo>
                <a:lnTo>
                  <a:pt x="2583548" y="374929"/>
                </a:lnTo>
                <a:lnTo>
                  <a:pt x="2607246" y="380911"/>
                </a:lnTo>
                <a:lnTo>
                  <a:pt x="2626271" y="388061"/>
                </a:lnTo>
                <a:lnTo>
                  <a:pt x="2656205" y="247065"/>
                </a:lnTo>
                <a:close/>
              </a:path>
              <a:path w="3477895" h="864870">
                <a:moveTo>
                  <a:pt x="3477476" y="72466"/>
                </a:moveTo>
                <a:lnTo>
                  <a:pt x="3301720" y="72466"/>
                </a:lnTo>
                <a:lnTo>
                  <a:pt x="3301720" y="521081"/>
                </a:lnTo>
                <a:lnTo>
                  <a:pt x="3297517" y="583844"/>
                </a:lnTo>
                <a:lnTo>
                  <a:pt x="3285109" y="634695"/>
                </a:lnTo>
                <a:lnTo>
                  <a:pt x="3264738" y="673836"/>
                </a:lnTo>
                <a:lnTo>
                  <a:pt x="3236658" y="701522"/>
                </a:lnTo>
                <a:lnTo>
                  <a:pt x="3201111" y="717969"/>
                </a:lnTo>
                <a:lnTo>
                  <a:pt x="3158363" y="723404"/>
                </a:lnTo>
                <a:lnTo>
                  <a:pt x="3116605" y="717727"/>
                </a:lnTo>
                <a:lnTo>
                  <a:pt x="3081705" y="700760"/>
                </a:lnTo>
                <a:lnTo>
                  <a:pt x="3054019" y="672541"/>
                </a:lnTo>
                <a:lnTo>
                  <a:pt x="3033852" y="633145"/>
                </a:lnTo>
                <a:lnTo>
                  <a:pt x="3021507" y="582637"/>
                </a:lnTo>
                <a:lnTo>
                  <a:pt x="3017329" y="521081"/>
                </a:lnTo>
                <a:lnTo>
                  <a:pt x="3017329" y="72466"/>
                </a:lnTo>
                <a:lnTo>
                  <a:pt x="2840393" y="72466"/>
                </a:lnTo>
                <a:lnTo>
                  <a:pt x="2840393" y="507225"/>
                </a:lnTo>
                <a:lnTo>
                  <a:pt x="2842780" y="566483"/>
                </a:lnTo>
                <a:lnTo>
                  <a:pt x="2849867" y="620014"/>
                </a:lnTo>
                <a:lnTo>
                  <a:pt x="2861526" y="667931"/>
                </a:lnTo>
                <a:lnTo>
                  <a:pt x="2877655" y="710349"/>
                </a:lnTo>
                <a:lnTo>
                  <a:pt x="2898114" y="747369"/>
                </a:lnTo>
                <a:lnTo>
                  <a:pt x="2922778" y="779094"/>
                </a:lnTo>
                <a:lnTo>
                  <a:pt x="2951556" y="805637"/>
                </a:lnTo>
                <a:lnTo>
                  <a:pt x="2984296" y="827125"/>
                </a:lnTo>
                <a:lnTo>
                  <a:pt x="3020885" y="843635"/>
                </a:lnTo>
                <a:lnTo>
                  <a:pt x="3061220" y="855294"/>
                </a:lnTo>
                <a:lnTo>
                  <a:pt x="3105162" y="862215"/>
                </a:lnTo>
                <a:lnTo>
                  <a:pt x="3152584" y="864501"/>
                </a:lnTo>
                <a:lnTo>
                  <a:pt x="3201733" y="862114"/>
                </a:lnTo>
                <a:lnTo>
                  <a:pt x="3247313" y="854900"/>
                </a:lnTo>
                <a:lnTo>
                  <a:pt x="3289198" y="842860"/>
                </a:lnTo>
                <a:lnTo>
                  <a:pt x="3327260" y="825919"/>
                </a:lnTo>
                <a:lnTo>
                  <a:pt x="3361347" y="804037"/>
                </a:lnTo>
                <a:lnTo>
                  <a:pt x="3391344" y="777201"/>
                </a:lnTo>
                <a:lnTo>
                  <a:pt x="3417100" y="745350"/>
                </a:lnTo>
                <a:lnTo>
                  <a:pt x="3438474" y="708444"/>
                </a:lnTo>
                <a:lnTo>
                  <a:pt x="3455327" y="666445"/>
                </a:lnTo>
                <a:lnTo>
                  <a:pt x="3467544" y="619328"/>
                </a:lnTo>
                <a:lnTo>
                  <a:pt x="3474974" y="567029"/>
                </a:lnTo>
                <a:lnTo>
                  <a:pt x="3477476" y="509524"/>
                </a:lnTo>
                <a:lnTo>
                  <a:pt x="3477476" y="7246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092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pic>
        <p:nvPicPr>
          <p:cNvPr id="27" name="object 8">
            <a:extLst>
              <a:ext uri="{FF2B5EF4-FFF2-40B4-BE49-F238E27FC236}">
                <a16:creationId xmlns:a16="http://schemas.microsoft.com/office/drawing/2014/main" id="{14D9949F-15A1-AC4D-B42E-F0B596CEAB45}"/>
              </a:ext>
            </a:extLst>
          </p:cNvPr>
          <p:cNvPicPr/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901858" y="5323518"/>
            <a:ext cx="942659" cy="697737"/>
          </a:xfrm>
          <a:prstGeom prst="rect">
            <a:avLst/>
          </a:prstGeom>
        </p:spPr>
      </p:pic>
      <p:sp>
        <p:nvSpPr>
          <p:cNvPr id="30" name="Marcador de texto 8">
            <a:extLst>
              <a:ext uri="{FF2B5EF4-FFF2-40B4-BE49-F238E27FC236}">
                <a16:creationId xmlns:a16="http://schemas.microsoft.com/office/drawing/2014/main" id="{D8298CF0-1D54-6247-B7EE-D42E3B9F8B7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116150" y="3813026"/>
            <a:ext cx="6458038" cy="503917"/>
          </a:xfrm>
        </p:spPr>
        <p:txBody>
          <a:bodyPr/>
          <a:lstStyle>
            <a:lvl1pPr algn="ctr">
              <a:defRPr sz="3275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s-ES" dirty="0"/>
              <a:t>SUBTITULO: LOREN IPSUM</a:t>
            </a:r>
            <a:endParaRPr lang="es-CL" dirty="0"/>
          </a:p>
        </p:txBody>
      </p:sp>
      <p:sp>
        <p:nvSpPr>
          <p:cNvPr id="35" name="Marcador de texto 34">
            <a:extLst>
              <a:ext uri="{FF2B5EF4-FFF2-40B4-BE49-F238E27FC236}">
                <a16:creationId xmlns:a16="http://schemas.microsoft.com/office/drawing/2014/main" id="{6A6FEFC9-11EC-B84F-A8C2-5DF3FAB58E5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861231" y="3112712"/>
            <a:ext cx="6931648" cy="559908"/>
          </a:xfrm>
        </p:spPr>
        <p:txBody>
          <a:bodyPr/>
          <a:lstStyle>
            <a:lvl1pPr algn="ctr">
              <a:defRPr sz="363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s-ES" dirty="0"/>
              <a:t>TÍTULO: LOREM IPSUM</a:t>
            </a:r>
            <a:endParaRPr lang="es-CL" dirty="0"/>
          </a:p>
        </p:txBody>
      </p:sp>
      <p:sp>
        <p:nvSpPr>
          <p:cNvPr id="39" name="Marcador de texto 38">
            <a:extLst>
              <a:ext uri="{FF2B5EF4-FFF2-40B4-BE49-F238E27FC236}">
                <a16:creationId xmlns:a16="http://schemas.microsoft.com/office/drawing/2014/main" id="{C429B471-41F5-B54F-BE9E-5E63FBAF296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088475" y="4586504"/>
            <a:ext cx="6485906" cy="298618"/>
          </a:xfrm>
        </p:spPr>
        <p:txBody>
          <a:bodyPr/>
          <a:lstStyle>
            <a:lvl1pPr algn="ctr">
              <a:defRPr sz="194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s-CL" sz="1940" b="0" spc="6" dirty="0">
                <a:latin typeface="Arial"/>
                <a:cs typeface="Arial"/>
              </a:rPr>
              <a:t>Lorem ipsum </a:t>
            </a:r>
            <a:r>
              <a:rPr lang="es-CL" sz="1940" b="0" spc="3" dirty="0">
                <a:latin typeface="Arial"/>
                <a:cs typeface="Arial"/>
              </a:rPr>
              <a:t>dolor sit </a:t>
            </a:r>
            <a:r>
              <a:rPr lang="es-CL" sz="1940" b="0" spc="6" dirty="0">
                <a:latin typeface="Arial"/>
                <a:cs typeface="Arial"/>
              </a:rPr>
              <a:t>amet, consectetuer </a:t>
            </a:r>
            <a:r>
              <a:rPr lang="es-CL" sz="1940" b="0" spc="3" dirty="0">
                <a:latin typeface="Arial"/>
                <a:cs typeface="Arial"/>
              </a:rPr>
              <a:t>adipiscing </a:t>
            </a:r>
            <a:r>
              <a:rPr lang="es-CL" sz="1940" b="0" dirty="0">
                <a:latin typeface="Arial"/>
                <a:cs typeface="Arial"/>
              </a:rPr>
              <a:t>elit</a:t>
            </a:r>
            <a:endParaRPr lang="es-CL" dirty="0"/>
          </a:p>
        </p:txBody>
      </p:sp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A5BA8542-890F-EA40-B8CD-356F1585BC4A}"/>
              </a:ext>
            </a:extLst>
          </p:cNvPr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8BD707-D9CF-40AE-B4C6-C98DA3205C09}" type="datetimeFigureOut">
              <a:rPr kumimoji="0" lang="en-US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10/13/2022</a:t>
            </a:fld>
            <a:endParaRPr kumimoji="0" lang="en-US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3872C656-E25F-0F4A-AB72-70B904D78960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lang="es-CL" sz="10300" b="0" i="0" u="none" strike="noStrike" kern="1200" cap="none" spc="0" normalizeH="0" baseline="0" noProof="0" smtClean="0">
                <a:ln>
                  <a:noFill/>
                </a:ln>
                <a:solidFill>
                  <a:srgbClr val="F0A22E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es-CL" sz="10300" b="0" i="0" u="none" strike="noStrike" kern="1200" cap="none" spc="0" normalizeH="0" baseline="0" noProof="0">
              <a:ln>
                <a:noFill/>
              </a:ln>
              <a:solidFill>
                <a:srgbClr val="F0A22E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pic>
        <p:nvPicPr>
          <p:cNvPr id="22" name="Gráfico 21">
            <a:extLst>
              <a:ext uri="{FF2B5EF4-FFF2-40B4-BE49-F238E27FC236}">
                <a16:creationId xmlns:a16="http://schemas.microsoft.com/office/drawing/2014/main" id="{9B65ADF6-2908-E743-81C6-B8E4AA356B70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979479" y="6235425"/>
            <a:ext cx="2561849" cy="505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91589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ángulo 29">
            <a:extLst>
              <a:ext uri="{FF2B5EF4-FFF2-40B4-BE49-F238E27FC236}">
                <a16:creationId xmlns:a16="http://schemas.microsoft.com/office/drawing/2014/main" id="{1634EB08-9014-4147-8C0D-406F156E4863}"/>
              </a:ext>
            </a:extLst>
          </p:cNvPr>
          <p:cNvSpPr/>
          <p:nvPr userDrawn="1"/>
        </p:nvSpPr>
        <p:spPr>
          <a:xfrm>
            <a:off x="0" y="502542"/>
            <a:ext cx="2999864" cy="708486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092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25" name="object 3">
            <a:extLst>
              <a:ext uri="{FF2B5EF4-FFF2-40B4-BE49-F238E27FC236}">
                <a16:creationId xmlns:a16="http://schemas.microsoft.com/office/drawing/2014/main" id="{8B8383BF-B3A0-7B46-8292-AF957C9D598A}"/>
              </a:ext>
            </a:extLst>
          </p:cNvPr>
          <p:cNvSpPr/>
          <p:nvPr userDrawn="1"/>
        </p:nvSpPr>
        <p:spPr>
          <a:xfrm>
            <a:off x="3031351" y="502542"/>
            <a:ext cx="92422" cy="708486"/>
          </a:xfrm>
          <a:custGeom>
            <a:avLst/>
            <a:gdLst/>
            <a:ahLst/>
            <a:cxnLst/>
            <a:rect l="l" t="t" r="r" b="b"/>
            <a:pathLst>
              <a:path w="53339" h="6827520">
                <a:moveTo>
                  <a:pt x="26606" y="0"/>
                </a:moveTo>
                <a:lnTo>
                  <a:pt x="16269" y="2095"/>
                </a:lnTo>
                <a:lnTo>
                  <a:pt x="7809" y="7806"/>
                </a:lnTo>
                <a:lnTo>
                  <a:pt x="2097" y="16264"/>
                </a:lnTo>
                <a:lnTo>
                  <a:pt x="0" y="26606"/>
                </a:lnTo>
                <a:lnTo>
                  <a:pt x="0" y="6800368"/>
                </a:lnTo>
                <a:lnTo>
                  <a:pt x="2097" y="6810704"/>
                </a:lnTo>
                <a:lnTo>
                  <a:pt x="7809" y="6819160"/>
                </a:lnTo>
                <a:lnTo>
                  <a:pt x="16269" y="6824869"/>
                </a:lnTo>
                <a:lnTo>
                  <a:pt x="26606" y="6826964"/>
                </a:lnTo>
                <a:lnTo>
                  <a:pt x="36943" y="6824869"/>
                </a:lnTo>
                <a:lnTo>
                  <a:pt x="45403" y="6819160"/>
                </a:lnTo>
                <a:lnTo>
                  <a:pt x="51115" y="6810704"/>
                </a:lnTo>
                <a:lnTo>
                  <a:pt x="53213" y="6800368"/>
                </a:lnTo>
                <a:lnTo>
                  <a:pt x="53213" y="26606"/>
                </a:lnTo>
                <a:lnTo>
                  <a:pt x="51115" y="16264"/>
                </a:lnTo>
                <a:lnTo>
                  <a:pt x="45403" y="7806"/>
                </a:lnTo>
                <a:lnTo>
                  <a:pt x="36943" y="2095"/>
                </a:lnTo>
                <a:lnTo>
                  <a:pt x="26606" y="0"/>
                </a:lnTo>
                <a:close/>
              </a:path>
            </a:pathLst>
          </a:custGeom>
          <a:solidFill>
            <a:srgbClr val="1A1A1A"/>
          </a:solidFill>
        </p:spPr>
        <p:txBody>
          <a:bodyPr wrap="square" lIns="0" tIns="0" rIns="0" bIns="0" rtlCol="0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092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27" name="Marcador de texto 26">
            <a:extLst>
              <a:ext uri="{FF2B5EF4-FFF2-40B4-BE49-F238E27FC236}">
                <a16:creationId xmlns:a16="http://schemas.microsoft.com/office/drawing/2014/main" id="{7C875938-4E4E-1746-AF67-1484232880F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48123" y="763102"/>
            <a:ext cx="2634027" cy="895853"/>
          </a:xfrm>
        </p:spPr>
        <p:txBody>
          <a:bodyPr/>
          <a:lstStyle>
            <a:lvl1pPr algn="l">
              <a:defRPr sz="2911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s-ES" dirty="0"/>
              <a:t>TEXTO LOREM IPSUM</a:t>
            </a:r>
            <a:endParaRPr lang="es-CL" dirty="0"/>
          </a:p>
        </p:txBody>
      </p:sp>
      <p:sp>
        <p:nvSpPr>
          <p:cNvPr id="24" name="object 2">
            <a:extLst>
              <a:ext uri="{FF2B5EF4-FFF2-40B4-BE49-F238E27FC236}">
                <a16:creationId xmlns:a16="http://schemas.microsoft.com/office/drawing/2014/main" id="{355D8821-D778-254B-B5E1-B3D40E2AD2E5}"/>
              </a:ext>
            </a:extLst>
          </p:cNvPr>
          <p:cNvSpPr/>
          <p:nvPr userDrawn="1"/>
        </p:nvSpPr>
        <p:spPr>
          <a:xfrm>
            <a:off x="10284448" y="6322510"/>
            <a:ext cx="981598" cy="318448"/>
          </a:xfrm>
          <a:custGeom>
            <a:avLst/>
            <a:gdLst/>
            <a:ahLst/>
            <a:cxnLst/>
            <a:rect l="l" t="t" r="r" b="b"/>
            <a:pathLst>
              <a:path w="1618615" h="525145">
                <a:moveTo>
                  <a:pt x="453097" y="247865"/>
                </a:moveTo>
                <a:lnTo>
                  <a:pt x="449186" y="196367"/>
                </a:lnTo>
                <a:lnTo>
                  <a:pt x="437921" y="151307"/>
                </a:lnTo>
                <a:lnTo>
                  <a:pt x="419925" y="112522"/>
                </a:lnTo>
                <a:lnTo>
                  <a:pt x="395884" y="79870"/>
                </a:lnTo>
                <a:lnTo>
                  <a:pt x="366445" y="53213"/>
                </a:lnTo>
                <a:lnTo>
                  <a:pt x="330708" y="31546"/>
                </a:lnTo>
                <a:lnTo>
                  <a:pt x="330708" y="251650"/>
                </a:lnTo>
                <a:lnTo>
                  <a:pt x="325094" y="307492"/>
                </a:lnTo>
                <a:lnTo>
                  <a:pt x="308851" y="352729"/>
                </a:lnTo>
                <a:lnTo>
                  <a:pt x="282892" y="387540"/>
                </a:lnTo>
                <a:lnTo>
                  <a:pt x="248132" y="412089"/>
                </a:lnTo>
                <a:lnTo>
                  <a:pt x="205486" y="426542"/>
                </a:lnTo>
                <a:lnTo>
                  <a:pt x="155841" y="431076"/>
                </a:lnTo>
                <a:lnTo>
                  <a:pt x="145161" y="431038"/>
                </a:lnTo>
                <a:lnTo>
                  <a:pt x="134264" y="430784"/>
                </a:lnTo>
                <a:lnTo>
                  <a:pt x="124079" y="430098"/>
                </a:lnTo>
                <a:lnTo>
                  <a:pt x="115519" y="428764"/>
                </a:lnTo>
                <a:lnTo>
                  <a:pt x="115519" y="93497"/>
                </a:lnTo>
                <a:lnTo>
                  <a:pt x="124383" y="91821"/>
                </a:lnTo>
                <a:lnTo>
                  <a:pt x="136080" y="90347"/>
                </a:lnTo>
                <a:lnTo>
                  <a:pt x="150622" y="89319"/>
                </a:lnTo>
                <a:lnTo>
                  <a:pt x="168008" y="88925"/>
                </a:lnTo>
                <a:lnTo>
                  <a:pt x="214909" y="93319"/>
                </a:lnTo>
                <a:lnTo>
                  <a:pt x="254800" y="106616"/>
                </a:lnTo>
                <a:lnTo>
                  <a:pt x="286994" y="128943"/>
                </a:lnTo>
                <a:lnTo>
                  <a:pt x="310832" y="160464"/>
                </a:lnTo>
                <a:lnTo>
                  <a:pt x="325628" y="201320"/>
                </a:lnTo>
                <a:lnTo>
                  <a:pt x="330708" y="251650"/>
                </a:lnTo>
                <a:lnTo>
                  <a:pt x="330708" y="31546"/>
                </a:lnTo>
                <a:lnTo>
                  <a:pt x="326796" y="29171"/>
                </a:lnTo>
                <a:lnTo>
                  <a:pt x="279666" y="12636"/>
                </a:lnTo>
                <a:lnTo>
                  <a:pt x="223278" y="3073"/>
                </a:lnTo>
                <a:lnTo>
                  <a:pt x="155841" y="0"/>
                </a:lnTo>
                <a:lnTo>
                  <a:pt x="113093" y="711"/>
                </a:lnTo>
                <a:lnTo>
                  <a:pt x="72212" y="2857"/>
                </a:lnTo>
                <a:lnTo>
                  <a:pt x="34175" y="6413"/>
                </a:lnTo>
                <a:lnTo>
                  <a:pt x="0" y="11417"/>
                </a:lnTo>
                <a:lnTo>
                  <a:pt x="0" y="513930"/>
                </a:lnTo>
                <a:lnTo>
                  <a:pt x="23964" y="516724"/>
                </a:lnTo>
                <a:lnTo>
                  <a:pt x="53784" y="519150"/>
                </a:lnTo>
                <a:lnTo>
                  <a:pt x="89585" y="520877"/>
                </a:lnTo>
                <a:lnTo>
                  <a:pt x="131495" y="521525"/>
                </a:lnTo>
                <a:lnTo>
                  <a:pt x="189534" y="518960"/>
                </a:lnTo>
                <a:lnTo>
                  <a:pt x="242811" y="511162"/>
                </a:lnTo>
                <a:lnTo>
                  <a:pt x="290804" y="498043"/>
                </a:lnTo>
                <a:lnTo>
                  <a:pt x="332955" y="479501"/>
                </a:lnTo>
                <a:lnTo>
                  <a:pt x="368719" y="455409"/>
                </a:lnTo>
                <a:lnTo>
                  <a:pt x="396163" y="427177"/>
                </a:lnTo>
                <a:lnTo>
                  <a:pt x="419430" y="392518"/>
                </a:lnTo>
                <a:lnTo>
                  <a:pt x="437400" y="351231"/>
                </a:lnTo>
                <a:lnTo>
                  <a:pt x="448983" y="303085"/>
                </a:lnTo>
                <a:lnTo>
                  <a:pt x="453097" y="247865"/>
                </a:lnTo>
                <a:close/>
              </a:path>
              <a:path w="1618615" h="525145">
                <a:moveTo>
                  <a:pt x="849947" y="516191"/>
                </a:moveTo>
                <a:lnTo>
                  <a:pt x="848817" y="491236"/>
                </a:lnTo>
                <a:lnTo>
                  <a:pt x="847839" y="463080"/>
                </a:lnTo>
                <a:lnTo>
                  <a:pt x="847140" y="431634"/>
                </a:lnTo>
                <a:lnTo>
                  <a:pt x="846874" y="396836"/>
                </a:lnTo>
                <a:lnTo>
                  <a:pt x="846874" y="144449"/>
                </a:lnTo>
                <a:lnTo>
                  <a:pt x="731316" y="144449"/>
                </a:lnTo>
                <a:lnTo>
                  <a:pt x="731316" y="365671"/>
                </a:lnTo>
                <a:lnTo>
                  <a:pt x="731037" y="372808"/>
                </a:lnTo>
                <a:lnTo>
                  <a:pt x="707301" y="417766"/>
                </a:lnTo>
                <a:lnTo>
                  <a:pt x="668985" y="431076"/>
                </a:lnTo>
                <a:lnTo>
                  <a:pt x="642531" y="425119"/>
                </a:lnTo>
                <a:lnTo>
                  <a:pt x="624332" y="407974"/>
                </a:lnTo>
                <a:lnTo>
                  <a:pt x="613841" y="380707"/>
                </a:lnTo>
                <a:lnTo>
                  <a:pt x="610463" y="344398"/>
                </a:lnTo>
                <a:lnTo>
                  <a:pt x="610463" y="144449"/>
                </a:lnTo>
                <a:lnTo>
                  <a:pt x="494906" y="144449"/>
                </a:lnTo>
                <a:lnTo>
                  <a:pt x="494906" y="362623"/>
                </a:lnTo>
                <a:lnTo>
                  <a:pt x="501205" y="423557"/>
                </a:lnTo>
                <a:lnTo>
                  <a:pt x="519036" y="469226"/>
                </a:lnTo>
                <a:lnTo>
                  <a:pt x="546785" y="500634"/>
                </a:lnTo>
                <a:lnTo>
                  <a:pt x="582866" y="518756"/>
                </a:lnTo>
                <a:lnTo>
                  <a:pt x="625652" y="524573"/>
                </a:lnTo>
                <a:lnTo>
                  <a:pt x="670026" y="518274"/>
                </a:lnTo>
                <a:lnTo>
                  <a:pt x="703491" y="502716"/>
                </a:lnTo>
                <a:lnTo>
                  <a:pt x="727113" y="482879"/>
                </a:lnTo>
                <a:lnTo>
                  <a:pt x="741972" y="463753"/>
                </a:lnTo>
                <a:lnTo>
                  <a:pt x="744245" y="463753"/>
                </a:lnTo>
                <a:lnTo>
                  <a:pt x="749592" y="516191"/>
                </a:lnTo>
                <a:lnTo>
                  <a:pt x="849947" y="516191"/>
                </a:lnTo>
                <a:close/>
              </a:path>
              <a:path w="1618615" h="525145">
                <a:moveTo>
                  <a:pt x="1277759" y="326885"/>
                </a:moveTo>
                <a:lnTo>
                  <a:pt x="1273225" y="280898"/>
                </a:lnTo>
                <a:lnTo>
                  <a:pt x="1260055" y="239864"/>
                </a:lnTo>
                <a:lnTo>
                  <a:pt x="1247533" y="218948"/>
                </a:lnTo>
                <a:lnTo>
                  <a:pt x="1238923" y="204558"/>
                </a:lnTo>
                <a:lnTo>
                  <a:pt x="1210513" y="175742"/>
                </a:lnTo>
                <a:lnTo>
                  <a:pt x="1175537" y="154216"/>
                </a:lnTo>
                <a:lnTo>
                  <a:pt x="1157643" y="148323"/>
                </a:lnTo>
                <a:lnTo>
                  <a:pt x="1157643" y="329958"/>
                </a:lnTo>
                <a:lnTo>
                  <a:pt x="1152537" y="375627"/>
                </a:lnTo>
                <a:lnTo>
                  <a:pt x="1137881" y="410908"/>
                </a:lnTo>
                <a:lnTo>
                  <a:pt x="1114679" y="433641"/>
                </a:lnTo>
                <a:lnTo>
                  <a:pt x="1083906" y="441693"/>
                </a:lnTo>
                <a:lnTo>
                  <a:pt x="1083157" y="441693"/>
                </a:lnTo>
                <a:lnTo>
                  <a:pt x="1050861" y="433222"/>
                </a:lnTo>
                <a:lnTo>
                  <a:pt x="1027264" y="409867"/>
                </a:lnTo>
                <a:lnTo>
                  <a:pt x="1012799" y="374675"/>
                </a:lnTo>
                <a:lnTo>
                  <a:pt x="1007884" y="330708"/>
                </a:lnTo>
                <a:lnTo>
                  <a:pt x="1012063" y="289839"/>
                </a:lnTo>
                <a:lnTo>
                  <a:pt x="1025372" y="254025"/>
                </a:lnTo>
                <a:lnTo>
                  <a:pt x="1048931" y="228612"/>
                </a:lnTo>
                <a:lnTo>
                  <a:pt x="1083906" y="218948"/>
                </a:lnTo>
                <a:lnTo>
                  <a:pt x="1117574" y="228612"/>
                </a:lnTo>
                <a:lnTo>
                  <a:pt x="1140447" y="253936"/>
                </a:lnTo>
                <a:lnTo>
                  <a:pt x="1153502" y="289521"/>
                </a:lnTo>
                <a:lnTo>
                  <a:pt x="1157643" y="329958"/>
                </a:lnTo>
                <a:lnTo>
                  <a:pt x="1157643" y="148323"/>
                </a:lnTo>
                <a:lnTo>
                  <a:pt x="1134618" y="140728"/>
                </a:lnTo>
                <a:lnTo>
                  <a:pt x="1088466" y="136067"/>
                </a:lnTo>
                <a:lnTo>
                  <a:pt x="1039609" y="140665"/>
                </a:lnTo>
                <a:lnTo>
                  <a:pt x="996442" y="154089"/>
                </a:lnTo>
                <a:lnTo>
                  <a:pt x="959637" y="175755"/>
                </a:lnTo>
                <a:lnTo>
                  <a:pt x="929855" y="205041"/>
                </a:lnTo>
                <a:lnTo>
                  <a:pt x="907770" y="241401"/>
                </a:lnTo>
                <a:lnTo>
                  <a:pt x="894016" y="284226"/>
                </a:lnTo>
                <a:lnTo>
                  <a:pt x="889292" y="332955"/>
                </a:lnTo>
                <a:lnTo>
                  <a:pt x="894245" y="381393"/>
                </a:lnTo>
                <a:lnTo>
                  <a:pt x="908405" y="423481"/>
                </a:lnTo>
                <a:lnTo>
                  <a:pt x="930757" y="458812"/>
                </a:lnTo>
                <a:lnTo>
                  <a:pt x="960272" y="486994"/>
                </a:lnTo>
                <a:lnTo>
                  <a:pt x="995946" y="507606"/>
                </a:lnTo>
                <a:lnTo>
                  <a:pt x="1036726" y="520268"/>
                </a:lnTo>
                <a:lnTo>
                  <a:pt x="1081608" y="524573"/>
                </a:lnTo>
                <a:lnTo>
                  <a:pt x="1082382" y="524573"/>
                </a:lnTo>
                <a:lnTo>
                  <a:pt x="1124318" y="520725"/>
                </a:lnTo>
                <a:lnTo>
                  <a:pt x="1164336" y="509054"/>
                </a:lnTo>
                <a:lnTo>
                  <a:pt x="1200772" y="489381"/>
                </a:lnTo>
                <a:lnTo>
                  <a:pt x="1231976" y="461518"/>
                </a:lnTo>
                <a:lnTo>
                  <a:pt x="1245285" y="441693"/>
                </a:lnTo>
                <a:lnTo>
                  <a:pt x="1256322" y="425259"/>
                </a:lnTo>
                <a:lnTo>
                  <a:pt x="1272120" y="380453"/>
                </a:lnTo>
                <a:lnTo>
                  <a:pt x="1277759" y="326885"/>
                </a:lnTo>
                <a:close/>
              </a:path>
              <a:path w="1618615" h="525145">
                <a:moveTo>
                  <a:pt x="1618411" y="150533"/>
                </a:moveTo>
                <a:lnTo>
                  <a:pt x="1598650" y="144424"/>
                </a:lnTo>
                <a:lnTo>
                  <a:pt x="1576603" y="139865"/>
                </a:lnTo>
                <a:lnTo>
                  <a:pt x="1553413" y="137033"/>
                </a:lnTo>
                <a:lnTo>
                  <a:pt x="1530223" y="136055"/>
                </a:lnTo>
                <a:lnTo>
                  <a:pt x="1474876" y="141300"/>
                </a:lnTo>
                <a:lnTo>
                  <a:pt x="1427530" y="156235"/>
                </a:lnTo>
                <a:lnTo>
                  <a:pt x="1388376" y="179628"/>
                </a:lnTo>
                <a:lnTo>
                  <a:pt x="1357591" y="210299"/>
                </a:lnTo>
                <a:lnTo>
                  <a:pt x="1335366" y="247015"/>
                </a:lnTo>
                <a:lnTo>
                  <a:pt x="1321904" y="288569"/>
                </a:lnTo>
                <a:lnTo>
                  <a:pt x="1317371" y="333743"/>
                </a:lnTo>
                <a:lnTo>
                  <a:pt x="1321968" y="381190"/>
                </a:lnTo>
                <a:lnTo>
                  <a:pt x="1335392" y="422783"/>
                </a:lnTo>
                <a:lnTo>
                  <a:pt x="1357045" y="458012"/>
                </a:lnTo>
                <a:lnTo>
                  <a:pt x="1386344" y="486346"/>
                </a:lnTo>
                <a:lnTo>
                  <a:pt x="1422704" y="507225"/>
                </a:lnTo>
                <a:lnTo>
                  <a:pt x="1465541" y="520153"/>
                </a:lnTo>
                <a:lnTo>
                  <a:pt x="1514259" y="524573"/>
                </a:lnTo>
                <a:lnTo>
                  <a:pt x="1546148" y="523240"/>
                </a:lnTo>
                <a:lnTo>
                  <a:pt x="1599057" y="514007"/>
                </a:lnTo>
                <a:lnTo>
                  <a:pt x="1603971" y="421932"/>
                </a:lnTo>
                <a:lnTo>
                  <a:pt x="1590116" y="427050"/>
                </a:lnTo>
                <a:lnTo>
                  <a:pt x="1574609" y="430872"/>
                </a:lnTo>
                <a:lnTo>
                  <a:pt x="1557248" y="433273"/>
                </a:lnTo>
                <a:lnTo>
                  <a:pt x="1537817" y="434098"/>
                </a:lnTo>
                <a:lnTo>
                  <a:pt x="1498168" y="427329"/>
                </a:lnTo>
                <a:lnTo>
                  <a:pt x="1465795" y="407301"/>
                </a:lnTo>
                <a:lnTo>
                  <a:pt x="1443951" y="374446"/>
                </a:lnTo>
                <a:lnTo>
                  <a:pt x="1435938" y="329196"/>
                </a:lnTo>
                <a:lnTo>
                  <a:pt x="1442631" y="287261"/>
                </a:lnTo>
                <a:lnTo>
                  <a:pt x="1462659" y="254304"/>
                </a:lnTo>
                <a:lnTo>
                  <a:pt x="1494218" y="232752"/>
                </a:lnTo>
                <a:lnTo>
                  <a:pt x="1535557" y="225031"/>
                </a:lnTo>
                <a:lnTo>
                  <a:pt x="1556562" y="225958"/>
                </a:lnTo>
                <a:lnTo>
                  <a:pt x="1574152" y="228447"/>
                </a:lnTo>
                <a:lnTo>
                  <a:pt x="1588592" y="232092"/>
                </a:lnTo>
                <a:lnTo>
                  <a:pt x="1600174" y="236435"/>
                </a:lnTo>
                <a:lnTo>
                  <a:pt x="1618411" y="150533"/>
                </a:lnTo>
                <a:close/>
              </a:path>
            </a:pathLst>
          </a:custGeom>
          <a:solidFill>
            <a:srgbClr val="FEB620"/>
          </a:solidFill>
        </p:spPr>
        <p:txBody>
          <a:bodyPr wrap="square" lIns="0" tIns="0" rIns="0" bIns="0" rtlCol="0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092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26" name="object 3">
            <a:extLst>
              <a:ext uri="{FF2B5EF4-FFF2-40B4-BE49-F238E27FC236}">
                <a16:creationId xmlns:a16="http://schemas.microsoft.com/office/drawing/2014/main" id="{FDBDCEEF-5769-7445-955D-370BD2FDD5A2}"/>
              </a:ext>
            </a:extLst>
          </p:cNvPr>
          <p:cNvSpPr/>
          <p:nvPr userDrawn="1"/>
        </p:nvSpPr>
        <p:spPr>
          <a:xfrm>
            <a:off x="11333983" y="6349282"/>
            <a:ext cx="235676" cy="292649"/>
          </a:xfrm>
          <a:custGeom>
            <a:avLst/>
            <a:gdLst/>
            <a:ahLst/>
            <a:cxnLst/>
            <a:rect l="l" t="t" r="r" b="b"/>
            <a:pathLst>
              <a:path w="388619" h="482600">
                <a:moveTo>
                  <a:pt x="388176" y="0"/>
                </a:moveTo>
                <a:lnTo>
                  <a:pt x="281090" y="0"/>
                </a:lnTo>
                <a:lnTo>
                  <a:pt x="281090" y="273331"/>
                </a:lnTo>
                <a:lnTo>
                  <a:pt x="275370" y="327965"/>
                </a:lnTo>
                <a:lnTo>
                  <a:pt x="258558" y="366414"/>
                </a:lnTo>
                <a:lnTo>
                  <a:pt x="231178" y="389143"/>
                </a:lnTo>
                <a:lnTo>
                  <a:pt x="193753" y="396616"/>
                </a:lnTo>
                <a:lnTo>
                  <a:pt x="157139" y="388845"/>
                </a:lnTo>
                <a:lnTo>
                  <a:pt x="130175" y="365621"/>
                </a:lnTo>
                <a:lnTo>
                  <a:pt x="113516" y="327072"/>
                </a:lnTo>
                <a:lnTo>
                  <a:pt x="107818" y="273331"/>
                </a:lnTo>
                <a:lnTo>
                  <a:pt x="107818" y="0"/>
                </a:lnTo>
                <a:lnTo>
                  <a:pt x="0" y="0"/>
                </a:lnTo>
                <a:lnTo>
                  <a:pt x="0" y="264892"/>
                </a:lnTo>
                <a:lnTo>
                  <a:pt x="4253" y="324651"/>
                </a:lnTo>
                <a:lnTo>
                  <a:pt x="16765" y="374300"/>
                </a:lnTo>
                <a:lnTo>
                  <a:pt x="37165" y="414172"/>
                </a:lnTo>
                <a:lnTo>
                  <a:pt x="65082" y="444602"/>
                </a:lnTo>
                <a:lnTo>
                  <a:pt x="100145" y="465925"/>
                </a:lnTo>
                <a:lnTo>
                  <a:pt x="141983" y="478473"/>
                </a:lnTo>
                <a:lnTo>
                  <a:pt x="190224" y="482582"/>
                </a:lnTo>
                <a:lnTo>
                  <a:pt x="240229" y="478290"/>
                </a:lnTo>
                <a:lnTo>
                  <a:pt x="283689" y="465335"/>
                </a:lnTo>
                <a:lnTo>
                  <a:pt x="320188" y="443592"/>
                </a:lnTo>
                <a:lnTo>
                  <a:pt x="349304" y="412939"/>
                </a:lnTo>
                <a:lnTo>
                  <a:pt x="370620" y="373254"/>
                </a:lnTo>
                <a:lnTo>
                  <a:pt x="383717" y="324414"/>
                </a:lnTo>
                <a:lnTo>
                  <a:pt x="388176" y="266295"/>
                </a:lnTo>
                <a:lnTo>
                  <a:pt x="38817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092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grpSp>
        <p:nvGrpSpPr>
          <p:cNvPr id="28" name="object 4">
            <a:extLst>
              <a:ext uri="{FF2B5EF4-FFF2-40B4-BE49-F238E27FC236}">
                <a16:creationId xmlns:a16="http://schemas.microsoft.com/office/drawing/2014/main" id="{B0AC388D-3085-3C41-ABDE-A8742AFAEFE9}"/>
              </a:ext>
            </a:extLst>
          </p:cNvPr>
          <p:cNvGrpSpPr/>
          <p:nvPr userDrawn="1"/>
        </p:nvGrpSpPr>
        <p:grpSpPr>
          <a:xfrm>
            <a:off x="11602040" y="6279508"/>
            <a:ext cx="270334" cy="362731"/>
            <a:chOff x="18406074" y="10234089"/>
            <a:chExt cx="445770" cy="598170"/>
          </a:xfrm>
        </p:grpSpPr>
        <p:sp>
          <p:nvSpPr>
            <p:cNvPr id="31" name="object 5">
              <a:extLst>
                <a:ext uri="{FF2B5EF4-FFF2-40B4-BE49-F238E27FC236}">
                  <a16:creationId xmlns:a16="http://schemas.microsoft.com/office/drawing/2014/main" id="{DE649ED7-EE5C-274F-97AA-794B9151FAE5}"/>
                </a:ext>
              </a:extLst>
            </p:cNvPr>
            <p:cNvSpPr/>
            <p:nvPr/>
          </p:nvSpPr>
          <p:spPr>
            <a:xfrm>
              <a:off x="18406074" y="10341395"/>
              <a:ext cx="376555" cy="490855"/>
            </a:xfrm>
            <a:custGeom>
              <a:avLst/>
              <a:gdLst/>
              <a:ahLst/>
              <a:cxnLst/>
              <a:rect l="l" t="t" r="r" b="b"/>
              <a:pathLst>
                <a:path w="376555" h="490854">
                  <a:moveTo>
                    <a:pt x="259248" y="0"/>
                  </a:moveTo>
                  <a:lnTo>
                    <a:pt x="212510" y="3315"/>
                  </a:lnTo>
                  <a:lnTo>
                    <a:pt x="168577" y="13160"/>
                  </a:lnTo>
                  <a:lnTo>
                    <a:pt x="128168" y="29385"/>
                  </a:lnTo>
                  <a:lnTo>
                    <a:pt x="92002" y="51838"/>
                  </a:lnTo>
                  <a:lnTo>
                    <a:pt x="60799" y="80367"/>
                  </a:lnTo>
                  <a:lnTo>
                    <a:pt x="35278" y="114822"/>
                  </a:lnTo>
                  <a:lnTo>
                    <a:pt x="16158" y="155053"/>
                  </a:lnTo>
                  <a:lnTo>
                    <a:pt x="4159" y="200906"/>
                  </a:lnTo>
                  <a:lnTo>
                    <a:pt x="0" y="252233"/>
                  </a:lnTo>
                  <a:lnTo>
                    <a:pt x="3124" y="296015"/>
                  </a:lnTo>
                  <a:lnTo>
                    <a:pt x="12470" y="336820"/>
                  </a:lnTo>
                  <a:lnTo>
                    <a:pt x="27997" y="374067"/>
                  </a:lnTo>
                  <a:lnTo>
                    <a:pt x="49665" y="407177"/>
                  </a:lnTo>
                  <a:lnTo>
                    <a:pt x="77432" y="435568"/>
                  </a:lnTo>
                  <a:lnTo>
                    <a:pt x="111258" y="458660"/>
                  </a:lnTo>
                  <a:lnTo>
                    <a:pt x="151102" y="475874"/>
                  </a:lnTo>
                  <a:lnTo>
                    <a:pt x="196924" y="486627"/>
                  </a:lnTo>
                  <a:lnTo>
                    <a:pt x="248683" y="490341"/>
                  </a:lnTo>
                  <a:lnTo>
                    <a:pt x="289323" y="488424"/>
                  </a:lnTo>
                  <a:lnTo>
                    <a:pt x="323888" y="483469"/>
                  </a:lnTo>
                  <a:lnTo>
                    <a:pt x="351317" y="476664"/>
                  </a:lnTo>
                  <a:lnTo>
                    <a:pt x="370554" y="469200"/>
                  </a:lnTo>
                  <a:lnTo>
                    <a:pt x="354355" y="385380"/>
                  </a:lnTo>
                  <a:lnTo>
                    <a:pt x="336022" y="391357"/>
                  </a:lnTo>
                  <a:lnTo>
                    <a:pt x="313851" y="396278"/>
                  </a:lnTo>
                  <a:lnTo>
                    <a:pt x="289564" y="399616"/>
                  </a:lnTo>
                  <a:lnTo>
                    <a:pt x="264881" y="400846"/>
                  </a:lnTo>
                  <a:lnTo>
                    <a:pt x="212272" y="393858"/>
                  </a:lnTo>
                  <a:lnTo>
                    <a:pt x="169943" y="373685"/>
                  </a:lnTo>
                  <a:lnTo>
                    <a:pt x="138704" y="341508"/>
                  </a:lnTo>
                  <a:lnTo>
                    <a:pt x="119366" y="298511"/>
                  </a:lnTo>
                  <a:lnTo>
                    <a:pt x="112740" y="245877"/>
                  </a:lnTo>
                  <a:lnTo>
                    <a:pt x="120306" y="188964"/>
                  </a:lnTo>
                  <a:lnTo>
                    <a:pt x="141498" y="144930"/>
                  </a:lnTo>
                  <a:lnTo>
                    <a:pt x="174052" y="113642"/>
                  </a:lnTo>
                  <a:lnTo>
                    <a:pt x="215707" y="94967"/>
                  </a:lnTo>
                  <a:lnTo>
                    <a:pt x="264201" y="88772"/>
                  </a:lnTo>
                  <a:lnTo>
                    <a:pt x="291260" y="90238"/>
                  </a:lnTo>
                  <a:lnTo>
                    <a:pt x="315349" y="94150"/>
                  </a:lnTo>
                  <a:lnTo>
                    <a:pt x="336402" y="99775"/>
                  </a:lnTo>
                  <a:lnTo>
                    <a:pt x="354355" y="106384"/>
                  </a:lnTo>
                  <a:lnTo>
                    <a:pt x="376208" y="21161"/>
                  </a:lnTo>
                  <a:lnTo>
                    <a:pt x="357739" y="13689"/>
                  </a:lnTo>
                  <a:lnTo>
                    <a:pt x="331471" y="6878"/>
                  </a:lnTo>
                  <a:lnTo>
                    <a:pt x="298332" y="1917"/>
                  </a:lnTo>
                  <a:lnTo>
                    <a:pt x="25924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092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endParaRPr>
            </a:p>
          </p:txBody>
        </p:sp>
        <p:pic>
          <p:nvPicPr>
            <p:cNvPr id="32" name="object 6">
              <a:extLst>
                <a:ext uri="{FF2B5EF4-FFF2-40B4-BE49-F238E27FC236}">
                  <a16:creationId xmlns:a16="http://schemas.microsoft.com/office/drawing/2014/main" id="{62970090-9E4F-2E4A-912E-0F5C696120C9}"/>
                </a:ext>
              </a:extLst>
            </p:cNvPr>
            <p:cNvPicPr/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8739823" y="10234089"/>
              <a:ext cx="111954" cy="111944"/>
            </a:xfrm>
            <a:prstGeom prst="rect">
              <a:avLst/>
            </a:prstGeom>
          </p:spPr>
        </p:pic>
      </p:grp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5F74DA7-ACB3-C745-B1A0-34C77CE2A3C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48508" y="1765521"/>
            <a:ext cx="2634027" cy="746544"/>
          </a:xfrm>
        </p:spPr>
        <p:txBody>
          <a:bodyPr/>
          <a:lstStyle>
            <a:lvl1pPr>
              <a:defRPr sz="1213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r>
              <a:rPr lang="es-ES" dirty="0"/>
              <a:t> ut </a:t>
            </a:r>
            <a:r>
              <a:rPr lang="es-ES" dirty="0" err="1"/>
              <a:t>wisi</a:t>
            </a:r>
            <a:r>
              <a:rPr lang="es-ES" dirty="0"/>
              <a:t> </a:t>
            </a:r>
            <a:r>
              <a:rPr lang="es-ES" dirty="0" err="1"/>
              <a:t>enim</a:t>
            </a:r>
            <a:r>
              <a:rPr lang="es-ES" dirty="0"/>
              <a:t> ad </a:t>
            </a:r>
            <a:r>
              <a:rPr lang="es-ES" dirty="0" err="1"/>
              <a:t>minim</a:t>
            </a:r>
            <a:r>
              <a:rPr lang="es-ES" dirty="0"/>
              <a:t> </a:t>
            </a:r>
            <a:r>
              <a:rPr lang="es-ES" dirty="0" err="1"/>
              <a:t>mannt</a:t>
            </a:r>
            <a:r>
              <a:rPr lang="es-ES" dirty="0"/>
              <a:t>  </a:t>
            </a:r>
            <a:r>
              <a:rPr lang="es-ES" dirty="0" err="1"/>
              <a:t>veniam</a:t>
            </a:r>
            <a:r>
              <a:rPr lang="es-ES" dirty="0"/>
              <a:t>, </a:t>
            </a:r>
            <a:r>
              <a:rPr lang="es-ES" dirty="0" err="1"/>
              <a:t>quis</a:t>
            </a:r>
            <a:r>
              <a:rPr lang="es-ES" dirty="0"/>
              <a:t> </a:t>
            </a:r>
            <a:r>
              <a:rPr lang="es-ES" dirty="0" err="1"/>
              <a:t>nostrud</a:t>
            </a:r>
            <a:r>
              <a:rPr lang="es-ES" dirty="0"/>
              <a:t> </a:t>
            </a:r>
            <a:r>
              <a:rPr lang="es-ES" dirty="0" err="1"/>
              <a:t>exerci</a:t>
            </a:r>
            <a:r>
              <a:rPr lang="es-ES" dirty="0"/>
              <a:t>  </a:t>
            </a:r>
            <a:r>
              <a:rPr lang="es-ES" dirty="0" err="1"/>
              <a:t>tation</a:t>
            </a:r>
            <a:r>
              <a:rPr lang="es-ES" dirty="0"/>
              <a:t> </a:t>
            </a:r>
            <a:r>
              <a:rPr lang="es-ES" dirty="0" err="1"/>
              <a:t>ulla</a:t>
            </a:r>
            <a:r>
              <a:rPr lang="es-ES" dirty="0"/>
              <a:t> </a:t>
            </a:r>
            <a:r>
              <a:rPr lang="es-ES" dirty="0" err="1"/>
              <a:t>mcorper</a:t>
            </a:r>
            <a:r>
              <a:rPr lang="es-ES" dirty="0"/>
              <a:t> </a:t>
            </a:r>
            <a:r>
              <a:rPr lang="es-ES" dirty="0" err="1"/>
              <a:t>suscipit</a:t>
            </a:r>
            <a:r>
              <a:rPr lang="es-ES" dirty="0"/>
              <a:t> lo</a:t>
            </a:r>
          </a:p>
          <a:p>
            <a:endParaRPr lang="es-ES" dirty="0"/>
          </a:p>
        </p:txBody>
      </p:sp>
      <p:pic>
        <p:nvPicPr>
          <p:cNvPr id="21" name="Gráfico 20">
            <a:extLst>
              <a:ext uri="{FF2B5EF4-FFF2-40B4-BE49-F238E27FC236}">
                <a16:creationId xmlns:a16="http://schemas.microsoft.com/office/drawing/2014/main" id="{C6A7CDC8-AF17-2943-BB81-7F7C3F8944C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475020" y="6277351"/>
            <a:ext cx="2561849" cy="505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65522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object 2">
            <a:extLst>
              <a:ext uri="{FF2B5EF4-FFF2-40B4-BE49-F238E27FC236}">
                <a16:creationId xmlns:a16="http://schemas.microsoft.com/office/drawing/2014/main" id="{467AC6C8-43E0-5A49-B151-8597E0ACFCF0}"/>
              </a:ext>
            </a:extLst>
          </p:cNvPr>
          <p:cNvSpPr/>
          <p:nvPr userDrawn="1"/>
        </p:nvSpPr>
        <p:spPr>
          <a:xfrm>
            <a:off x="10284448" y="6322510"/>
            <a:ext cx="981598" cy="318448"/>
          </a:xfrm>
          <a:custGeom>
            <a:avLst/>
            <a:gdLst/>
            <a:ahLst/>
            <a:cxnLst/>
            <a:rect l="l" t="t" r="r" b="b"/>
            <a:pathLst>
              <a:path w="1618615" h="525145">
                <a:moveTo>
                  <a:pt x="453097" y="247865"/>
                </a:moveTo>
                <a:lnTo>
                  <a:pt x="449186" y="196367"/>
                </a:lnTo>
                <a:lnTo>
                  <a:pt x="437921" y="151307"/>
                </a:lnTo>
                <a:lnTo>
                  <a:pt x="419925" y="112522"/>
                </a:lnTo>
                <a:lnTo>
                  <a:pt x="395884" y="79870"/>
                </a:lnTo>
                <a:lnTo>
                  <a:pt x="366445" y="53213"/>
                </a:lnTo>
                <a:lnTo>
                  <a:pt x="330708" y="31546"/>
                </a:lnTo>
                <a:lnTo>
                  <a:pt x="330708" y="251650"/>
                </a:lnTo>
                <a:lnTo>
                  <a:pt x="325094" y="307492"/>
                </a:lnTo>
                <a:lnTo>
                  <a:pt x="308851" y="352729"/>
                </a:lnTo>
                <a:lnTo>
                  <a:pt x="282892" y="387540"/>
                </a:lnTo>
                <a:lnTo>
                  <a:pt x="248132" y="412089"/>
                </a:lnTo>
                <a:lnTo>
                  <a:pt x="205486" y="426542"/>
                </a:lnTo>
                <a:lnTo>
                  <a:pt x="155841" y="431076"/>
                </a:lnTo>
                <a:lnTo>
                  <a:pt x="145161" y="431038"/>
                </a:lnTo>
                <a:lnTo>
                  <a:pt x="134264" y="430784"/>
                </a:lnTo>
                <a:lnTo>
                  <a:pt x="124079" y="430098"/>
                </a:lnTo>
                <a:lnTo>
                  <a:pt x="115519" y="428764"/>
                </a:lnTo>
                <a:lnTo>
                  <a:pt x="115519" y="93497"/>
                </a:lnTo>
                <a:lnTo>
                  <a:pt x="124383" y="91821"/>
                </a:lnTo>
                <a:lnTo>
                  <a:pt x="136080" y="90347"/>
                </a:lnTo>
                <a:lnTo>
                  <a:pt x="150622" y="89319"/>
                </a:lnTo>
                <a:lnTo>
                  <a:pt x="168008" y="88925"/>
                </a:lnTo>
                <a:lnTo>
                  <a:pt x="214909" y="93319"/>
                </a:lnTo>
                <a:lnTo>
                  <a:pt x="254800" y="106616"/>
                </a:lnTo>
                <a:lnTo>
                  <a:pt x="286994" y="128943"/>
                </a:lnTo>
                <a:lnTo>
                  <a:pt x="310832" y="160464"/>
                </a:lnTo>
                <a:lnTo>
                  <a:pt x="325628" y="201320"/>
                </a:lnTo>
                <a:lnTo>
                  <a:pt x="330708" y="251650"/>
                </a:lnTo>
                <a:lnTo>
                  <a:pt x="330708" y="31546"/>
                </a:lnTo>
                <a:lnTo>
                  <a:pt x="326796" y="29171"/>
                </a:lnTo>
                <a:lnTo>
                  <a:pt x="279666" y="12636"/>
                </a:lnTo>
                <a:lnTo>
                  <a:pt x="223278" y="3073"/>
                </a:lnTo>
                <a:lnTo>
                  <a:pt x="155841" y="0"/>
                </a:lnTo>
                <a:lnTo>
                  <a:pt x="113093" y="711"/>
                </a:lnTo>
                <a:lnTo>
                  <a:pt x="72212" y="2857"/>
                </a:lnTo>
                <a:lnTo>
                  <a:pt x="34175" y="6413"/>
                </a:lnTo>
                <a:lnTo>
                  <a:pt x="0" y="11417"/>
                </a:lnTo>
                <a:lnTo>
                  <a:pt x="0" y="513930"/>
                </a:lnTo>
                <a:lnTo>
                  <a:pt x="23964" y="516724"/>
                </a:lnTo>
                <a:lnTo>
                  <a:pt x="53784" y="519150"/>
                </a:lnTo>
                <a:lnTo>
                  <a:pt x="89585" y="520877"/>
                </a:lnTo>
                <a:lnTo>
                  <a:pt x="131495" y="521525"/>
                </a:lnTo>
                <a:lnTo>
                  <a:pt x="189534" y="518960"/>
                </a:lnTo>
                <a:lnTo>
                  <a:pt x="242811" y="511162"/>
                </a:lnTo>
                <a:lnTo>
                  <a:pt x="290804" y="498043"/>
                </a:lnTo>
                <a:lnTo>
                  <a:pt x="332955" y="479501"/>
                </a:lnTo>
                <a:lnTo>
                  <a:pt x="368719" y="455409"/>
                </a:lnTo>
                <a:lnTo>
                  <a:pt x="396163" y="427177"/>
                </a:lnTo>
                <a:lnTo>
                  <a:pt x="419430" y="392518"/>
                </a:lnTo>
                <a:lnTo>
                  <a:pt x="437400" y="351231"/>
                </a:lnTo>
                <a:lnTo>
                  <a:pt x="448983" y="303085"/>
                </a:lnTo>
                <a:lnTo>
                  <a:pt x="453097" y="247865"/>
                </a:lnTo>
                <a:close/>
              </a:path>
              <a:path w="1618615" h="525145">
                <a:moveTo>
                  <a:pt x="849947" y="516191"/>
                </a:moveTo>
                <a:lnTo>
                  <a:pt x="848817" y="491236"/>
                </a:lnTo>
                <a:lnTo>
                  <a:pt x="847839" y="463080"/>
                </a:lnTo>
                <a:lnTo>
                  <a:pt x="847140" y="431634"/>
                </a:lnTo>
                <a:lnTo>
                  <a:pt x="846874" y="396836"/>
                </a:lnTo>
                <a:lnTo>
                  <a:pt x="846874" y="144449"/>
                </a:lnTo>
                <a:lnTo>
                  <a:pt x="731316" y="144449"/>
                </a:lnTo>
                <a:lnTo>
                  <a:pt x="731316" y="365671"/>
                </a:lnTo>
                <a:lnTo>
                  <a:pt x="731037" y="372808"/>
                </a:lnTo>
                <a:lnTo>
                  <a:pt x="707301" y="417766"/>
                </a:lnTo>
                <a:lnTo>
                  <a:pt x="668985" y="431076"/>
                </a:lnTo>
                <a:lnTo>
                  <a:pt x="642531" y="425119"/>
                </a:lnTo>
                <a:lnTo>
                  <a:pt x="624332" y="407974"/>
                </a:lnTo>
                <a:lnTo>
                  <a:pt x="613841" y="380707"/>
                </a:lnTo>
                <a:lnTo>
                  <a:pt x="610463" y="344398"/>
                </a:lnTo>
                <a:lnTo>
                  <a:pt x="610463" y="144449"/>
                </a:lnTo>
                <a:lnTo>
                  <a:pt x="494906" y="144449"/>
                </a:lnTo>
                <a:lnTo>
                  <a:pt x="494906" y="362623"/>
                </a:lnTo>
                <a:lnTo>
                  <a:pt x="501205" y="423557"/>
                </a:lnTo>
                <a:lnTo>
                  <a:pt x="519036" y="469226"/>
                </a:lnTo>
                <a:lnTo>
                  <a:pt x="546785" y="500634"/>
                </a:lnTo>
                <a:lnTo>
                  <a:pt x="582866" y="518756"/>
                </a:lnTo>
                <a:lnTo>
                  <a:pt x="625652" y="524573"/>
                </a:lnTo>
                <a:lnTo>
                  <a:pt x="670026" y="518274"/>
                </a:lnTo>
                <a:lnTo>
                  <a:pt x="703491" y="502716"/>
                </a:lnTo>
                <a:lnTo>
                  <a:pt x="727113" y="482879"/>
                </a:lnTo>
                <a:lnTo>
                  <a:pt x="741972" y="463753"/>
                </a:lnTo>
                <a:lnTo>
                  <a:pt x="744245" y="463753"/>
                </a:lnTo>
                <a:lnTo>
                  <a:pt x="749592" y="516191"/>
                </a:lnTo>
                <a:lnTo>
                  <a:pt x="849947" y="516191"/>
                </a:lnTo>
                <a:close/>
              </a:path>
              <a:path w="1618615" h="525145">
                <a:moveTo>
                  <a:pt x="1277759" y="326885"/>
                </a:moveTo>
                <a:lnTo>
                  <a:pt x="1273225" y="280898"/>
                </a:lnTo>
                <a:lnTo>
                  <a:pt x="1260055" y="239864"/>
                </a:lnTo>
                <a:lnTo>
                  <a:pt x="1247533" y="218948"/>
                </a:lnTo>
                <a:lnTo>
                  <a:pt x="1238923" y="204558"/>
                </a:lnTo>
                <a:lnTo>
                  <a:pt x="1210513" y="175742"/>
                </a:lnTo>
                <a:lnTo>
                  <a:pt x="1175537" y="154216"/>
                </a:lnTo>
                <a:lnTo>
                  <a:pt x="1157643" y="148323"/>
                </a:lnTo>
                <a:lnTo>
                  <a:pt x="1157643" y="329958"/>
                </a:lnTo>
                <a:lnTo>
                  <a:pt x="1152537" y="375627"/>
                </a:lnTo>
                <a:lnTo>
                  <a:pt x="1137881" y="410908"/>
                </a:lnTo>
                <a:lnTo>
                  <a:pt x="1114679" y="433641"/>
                </a:lnTo>
                <a:lnTo>
                  <a:pt x="1083906" y="441693"/>
                </a:lnTo>
                <a:lnTo>
                  <a:pt x="1083157" y="441693"/>
                </a:lnTo>
                <a:lnTo>
                  <a:pt x="1050861" y="433222"/>
                </a:lnTo>
                <a:lnTo>
                  <a:pt x="1027264" y="409867"/>
                </a:lnTo>
                <a:lnTo>
                  <a:pt x="1012799" y="374675"/>
                </a:lnTo>
                <a:lnTo>
                  <a:pt x="1007884" y="330708"/>
                </a:lnTo>
                <a:lnTo>
                  <a:pt x="1012063" y="289839"/>
                </a:lnTo>
                <a:lnTo>
                  <a:pt x="1025372" y="254025"/>
                </a:lnTo>
                <a:lnTo>
                  <a:pt x="1048931" y="228612"/>
                </a:lnTo>
                <a:lnTo>
                  <a:pt x="1083906" y="218948"/>
                </a:lnTo>
                <a:lnTo>
                  <a:pt x="1117574" y="228612"/>
                </a:lnTo>
                <a:lnTo>
                  <a:pt x="1140447" y="253936"/>
                </a:lnTo>
                <a:lnTo>
                  <a:pt x="1153502" y="289521"/>
                </a:lnTo>
                <a:lnTo>
                  <a:pt x="1157643" y="329958"/>
                </a:lnTo>
                <a:lnTo>
                  <a:pt x="1157643" y="148323"/>
                </a:lnTo>
                <a:lnTo>
                  <a:pt x="1134618" y="140728"/>
                </a:lnTo>
                <a:lnTo>
                  <a:pt x="1088466" y="136067"/>
                </a:lnTo>
                <a:lnTo>
                  <a:pt x="1039609" y="140665"/>
                </a:lnTo>
                <a:lnTo>
                  <a:pt x="996442" y="154089"/>
                </a:lnTo>
                <a:lnTo>
                  <a:pt x="959637" y="175755"/>
                </a:lnTo>
                <a:lnTo>
                  <a:pt x="929855" y="205041"/>
                </a:lnTo>
                <a:lnTo>
                  <a:pt x="907770" y="241401"/>
                </a:lnTo>
                <a:lnTo>
                  <a:pt x="894016" y="284226"/>
                </a:lnTo>
                <a:lnTo>
                  <a:pt x="889292" y="332955"/>
                </a:lnTo>
                <a:lnTo>
                  <a:pt x="894245" y="381393"/>
                </a:lnTo>
                <a:lnTo>
                  <a:pt x="908405" y="423481"/>
                </a:lnTo>
                <a:lnTo>
                  <a:pt x="930757" y="458812"/>
                </a:lnTo>
                <a:lnTo>
                  <a:pt x="960272" y="486994"/>
                </a:lnTo>
                <a:lnTo>
                  <a:pt x="995946" y="507606"/>
                </a:lnTo>
                <a:lnTo>
                  <a:pt x="1036726" y="520268"/>
                </a:lnTo>
                <a:lnTo>
                  <a:pt x="1081608" y="524573"/>
                </a:lnTo>
                <a:lnTo>
                  <a:pt x="1082382" y="524573"/>
                </a:lnTo>
                <a:lnTo>
                  <a:pt x="1124318" y="520725"/>
                </a:lnTo>
                <a:lnTo>
                  <a:pt x="1164336" y="509054"/>
                </a:lnTo>
                <a:lnTo>
                  <a:pt x="1200772" y="489381"/>
                </a:lnTo>
                <a:lnTo>
                  <a:pt x="1231976" y="461518"/>
                </a:lnTo>
                <a:lnTo>
                  <a:pt x="1245285" y="441693"/>
                </a:lnTo>
                <a:lnTo>
                  <a:pt x="1256322" y="425259"/>
                </a:lnTo>
                <a:lnTo>
                  <a:pt x="1272120" y="380453"/>
                </a:lnTo>
                <a:lnTo>
                  <a:pt x="1277759" y="326885"/>
                </a:lnTo>
                <a:close/>
              </a:path>
              <a:path w="1618615" h="525145">
                <a:moveTo>
                  <a:pt x="1618411" y="150533"/>
                </a:moveTo>
                <a:lnTo>
                  <a:pt x="1598650" y="144424"/>
                </a:lnTo>
                <a:lnTo>
                  <a:pt x="1576603" y="139865"/>
                </a:lnTo>
                <a:lnTo>
                  <a:pt x="1553413" y="137033"/>
                </a:lnTo>
                <a:lnTo>
                  <a:pt x="1530223" y="136055"/>
                </a:lnTo>
                <a:lnTo>
                  <a:pt x="1474876" y="141300"/>
                </a:lnTo>
                <a:lnTo>
                  <a:pt x="1427530" y="156235"/>
                </a:lnTo>
                <a:lnTo>
                  <a:pt x="1388376" y="179628"/>
                </a:lnTo>
                <a:lnTo>
                  <a:pt x="1357591" y="210299"/>
                </a:lnTo>
                <a:lnTo>
                  <a:pt x="1335366" y="247015"/>
                </a:lnTo>
                <a:lnTo>
                  <a:pt x="1321904" y="288569"/>
                </a:lnTo>
                <a:lnTo>
                  <a:pt x="1317371" y="333743"/>
                </a:lnTo>
                <a:lnTo>
                  <a:pt x="1321968" y="381190"/>
                </a:lnTo>
                <a:lnTo>
                  <a:pt x="1335392" y="422783"/>
                </a:lnTo>
                <a:lnTo>
                  <a:pt x="1357045" y="458012"/>
                </a:lnTo>
                <a:lnTo>
                  <a:pt x="1386344" y="486346"/>
                </a:lnTo>
                <a:lnTo>
                  <a:pt x="1422704" y="507225"/>
                </a:lnTo>
                <a:lnTo>
                  <a:pt x="1465541" y="520153"/>
                </a:lnTo>
                <a:lnTo>
                  <a:pt x="1514259" y="524573"/>
                </a:lnTo>
                <a:lnTo>
                  <a:pt x="1546148" y="523240"/>
                </a:lnTo>
                <a:lnTo>
                  <a:pt x="1599057" y="514007"/>
                </a:lnTo>
                <a:lnTo>
                  <a:pt x="1603971" y="421932"/>
                </a:lnTo>
                <a:lnTo>
                  <a:pt x="1590116" y="427050"/>
                </a:lnTo>
                <a:lnTo>
                  <a:pt x="1574609" y="430872"/>
                </a:lnTo>
                <a:lnTo>
                  <a:pt x="1557248" y="433273"/>
                </a:lnTo>
                <a:lnTo>
                  <a:pt x="1537817" y="434098"/>
                </a:lnTo>
                <a:lnTo>
                  <a:pt x="1498168" y="427329"/>
                </a:lnTo>
                <a:lnTo>
                  <a:pt x="1465795" y="407301"/>
                </a:lnTo>
                <a:lnTo>
                  <a:pt x="1443951" y="374446"/>
                </a:lnTo>
                <a:lnTo>
                  <a:pt x="1435938" y="329196"/>
                </a:lnTo>
                <a:lnTo>
                  <a:pt x="1442631" y="287261"/>
                </a:lnTo>
                <a:lnTo>
                  <a:pt x="1462659" y="254304"/>
                </a:lnTo>
                <a:lnTo>
                  <a:pt x="1494218" y="232752"/>
                </a:lnTo>
                <a:lnTo>
                  <a:pt x="1535557" y="225031"/>
                </a:lnTo>
                <a:lnTo>
                  <a:pt x="1556562" y="225958"/>
                </a:lnTo>
                <a:lnTo>
                  <a:pt x="1574152" y="228447"/>
                </a:lnTo>
                <a:lnTo>
                  <a:pt x="1588592" y="232092"/>
                </a:lnTo>
                <a:lnTo>
                  <a:pt x="1600174" y="236435"/>
                </a:lnTo>
                <a:lnTo>
                  <a:pt x="1618411" y="150533"/>
                </a:lnTo>
                <a:close/>
              </a:path>
            </a:pathLst>
          </a:custGeom>
          <a:solidFill>
            <a:srgbClr val="FEB620"/>
          </a:solidFill>
        </p:spPr>
        <p:txBody>
          <a:bodyPr wrap="square" lIns="0" tIns="0" rIns="0" bIns="0" rtlCol="0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092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31" name="object 3">
            <a:extLst>
              <a:ext uri="{FF2B5EF4-FFF2-40B4-BE49-F238E27FC236}">
                <a16:creationId xmlns:a16="http://schemas.microsoft.com/office/drawing/2014/main" id="{7170A061-DA5F-464E-8C10-42F447A7657A}"/>
              </a:ext>
            </a:extLst>
          </p:cNvPr>
          <p:cNvSpPr/>
          <p:nvPr userDrawn="1"/>
        </p:nvSpPr>
        <p:spPr>
          <a:xfrm>
            <a:off x="11333983" y="6349282"/>
            <a:ext cx="235676" cy="292649"/>
          </a:xfrm>
          <a:custGeom>
            <a:avLst/>
            <a:gdLst/>
            <a:ahLst/>
            <a:cxnLst/>
            <a:rect l="l" t="t" r="r" b="b"/>
            <a:pathLst>
              <a:path w="388619" h="482600">
                <a:moveTo>
                  <a:pt x="388176" y="0"/>
                </a:moveTo>
                <a:lnTo>
                  <a:pt x="281090" y="0"/>
                </a:lnTo>
                <a:lnTo>
                  <a:pt x="281090" y="273331"/>
                </a:lnTo>
                <a:lnTo>
                  <a:pt x="275370" y="327965"/>
                </a:lnTo>
                <a:lnTo>
                  <a:pt x="258558" y="366414"/>
                </a:lnTo>
                <a:lnTo>
                  <a:pt x="231178" y="389143"/>
                </a:lnTo>
                <a:lnTo>
                  <a:pt x="193753" y="396616"/>
                </a:lnTo>
                <a:lnTo>
                  <a:pt x="157139" y="388845"/>
                </a:lnTo>
                <a:lnTo>
                  <a:pt x="130175" y="365621"/>
                </a:lnTo>
                <a:lnTo>
                  <a:pt x="113516" y="327072"/>
                </a:lnTo>
                <a:lnTo>
                  <a:pt x="107818" y="273331"/>
                </a:lnTo>
                <a:lnTo>
                  <a:pt x="107818" y="0"/>
                </a:lnTo>
                <a:lnTo>
                  <a:pt x="0" y="0"/>
                </a:lnTo>
                <a:lnTo>
                  <a:pt x="0" y="264892"/>
                </a:lnTo>
                <a:lnTo>
                  <a:pt x="4253" y="324651"/>
                </a:lnTo>
                <a:lnTo>
                  <a:pt x="16765" y="374300"/>
                </a:lnTo>
                <a:lnTo>
                  <a:pt x="37165" y="414172"/>
                </a:lnTo>
                <a:lnTo>
                  <a:pt x="65082" y="444602"/>
                </a:lnTo>
                <a:lnTo>
                  <a:pt x="100145" y="465925"/>
                </a:lnTo>
                <a:lnTo>
                  <a:pt x="141983" y="478473"/>
                </a:lnTo>
                <a:lnTo>
                  <a:pt x="190224" y="482582"/>
                </a:lnTo>
                <a:lnTo>
                  <a:pt x="240229" y="478290"/>
                </a:lnTo>
                <a:lnTo>
                  <a:pt x="283689" y="465335"/>
                </a:lnTo>
                <a:lnTo>
                  <a:pt x="320188" y="443592"/>
                </a:lnTo>
                <a:lnTo>
                  <a:pt x="349304" y="412939"/>
                </a:lnTo>
                <a:lnTo>
                  <a:pt x="370620" y="373254"/>
                </a:lnTo>
                <a:lnTo>
                  <a:pt x="383717" y="324414"/>
                </a:lnTo>
                <a:lnTo>
                  <a:pt x="388176" y="266295"/>
                </a:lnTo>
                <a:lnTo>
                  <a:pt x="38817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092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grpSp>
        <p:nvGrpSpPr>
          <p:cNvPr id="32" name="object 4">
            <a:extLst>
              <a:ext uri="{FF2B5EF4-FFF2-40B4-BE49-F238E27FC236}">
                <a16:creationId xmlns:a16="http://schemas.microsoft.com/office/drawing/2014/main" id="{5DD2906D-2F6A-9543-8281-E33B945B8A4C}"/>
              </a:ext>
            </a:extLst>
          </p:cNvPr>
          <p:cNvGrpSpPr/>
          <p:nvPr userDrawn="1"/>
        </p:nvGrpSpPr>
        <p:grpSpPr>
          <a:xfrm>
            <a:off x="11602040" y="6279508"/>
            <a:ext cx="270334" cy="362731"/>
            <a:chOff x="18406074" y="10234089"/>
            <a:chExt cx="445770" cy="598170"/>
          </a:xfrm>
        </p:grpSpPr>
        <p:sp>
          <p:nvSpPr>
            <p:cNvPr id="33" name="object 5">
              <a:extLst>
                <a:ext uri="{FF2B5EF4-FFF2-40B4-BE49-F238E27FC236}">
                  <a16:creationId xmlns:a16="http://schemas.microsoft.com/office/drawing/2014/main" id="{A58B9E39-F25F-5941-8F43-96E26CBAF024}"/>
                </a:ext>
              </a:extLst>
            </p:cNvPr>
            <p:cNvSpPr/>
            <p:nvPr/>
          </p:nvSpPr>
          <p:spPr>
            <a:xfrm>
              <a:off x="18406074" y="10341395"/>
              <a:ext cx="376555" cy="490855"/>
            </a:xfrm>
            <a:custGeom>
              <a:avLst/>
              <a:gdLst/>
              <a:ahLst/>
              <a:cxnLst/>
              <a:rect l="l" t="t" r="r" b="b"/>
              <a:pathLst>
                <a:path w="376555" h="490854">
                  <a:moveTo>
                    <a:pt x="259248" y="0"/>
                  </a:moveTo>
                  <a:lnTo>
                    <a:pt x="212510" y="3315"/>
                  </a:lnTo>
                  <a:lnTo>
                    <a:pt x="168577" y="13160"/>
                  </a:lnTo>
                  <a:lnTo>
                    <a:pt x="128168" y="29385"/>
                  </a:lnTo>
                  <a:lnTo>
                    <a:pt x="92002" y="51838"/>
                  </a:lnTo>
                  <a:lnTo>
                    <a:pt x="60799" y="80367"/>
                  </a:lnTo>
                  <a:lnTo>
                    <a:pt x="35278" y="114822"/>
                  </a:lnTo>
                  <a:lnTo>
                    <a:pt x="16158" y="155053"/>
                  </a:lnTo>
                  <a:lnTo>
                    <a:pt x="4159" y="200906"/>
                  </a:lnTo>
                  <a:lnTo>
                    <a:pt x="0" y="252233"/>
                  </a:lnTo>
                  <a:lnTo>
                    <a:pt x="3124" y="296015"/>
                  </a:lnTo>
                  <a:lnTo>
                    <a:pt x="12470" y="336820"/>
                  </a:lnTo>
                  <a:lnTo>
                    <a:pt x="27997" y="374067"/>
                  </a:lnTo>
                  <a:lnTo>
                    <a:pt x="49665" y="407177"/>
                  </a:lnTo>
                  <a:lnTo>
                    <a:pt x="77432" y="435568"/>
                  </a:lnTo>
                  <a:lnTo>
                    <a:pt x="111258" y="458660"/>
                  </a:lnTo>
                  <a:lnTo>
                    <a:pt x="151102" y="475874"/>
                  </a:lnTo>
                  <a:lnTo>
                    <a:pt x="196924" y="486627"/>
                  </a:lnTo>
                  <a:lnTo>
                    <a:pt x="248683" y="490341"/>
                  </a:lnTo>
                  <a:lnTo>
                    <a:pt x="289323" y="488424"/>
                  </a:lnTo>
                  <a:lnTo>
                    <a:pt x="323888" y="483469"/>
                  </a:lnTo>
                  <a:lnTo>
                    <a:pt x="351317" y="476664"/>
                  </a:lnTo>
                  <a:lnTo>
                    <a:pt x="370554" y="469200"/>
                  </a:lnTo>
                  <a:lnTo>
                    <a:pt x="354355" y="385380"/>
                  </a:lnTo>
                  <a:lnTo>
                    <a:pt x="336022" y="391357"/>
                  </a:lnTo>
                  <a:lnTo>
                    <a:pt x="313851" y="396278"/>
                  </a:lnTo>
                  <a:lnTo>
                    <a:pt x="289564" y="399616"/>
                  </a:lnTo>
                  <a:lnTo>
                    <a:pt x="264881" y="400846"/>
                  </a:lnTo>
                  <a:lnTo>
                    <a:pt x="212272" y="393858"/>
                  </a:lnTo>
                  <a:lnTo>
                    <a:pt x="169943" y="373685"/>
                  </a:lnTo>
                  <a:lnTo>
                    <a:pt x="138704" y="341508"/>
                  </a:lnTo>
                  <a:lnTo>
                    <a:pt x="119366" y="298511"/>
                  </a:lnTo>
                  <a:lnTo>
                    <a:pt x="112740" y="245877"/>
                  </a:lnTo>
                  <a:lnTo>
                    <a:pt x="120306" y="188964"/>
                  </a:lnTo>
                  <a:lnTo>
                    <a:pt x="141498" y="144930"/>
                  </a:lnTo>
                  <a:lnTo>
                    <a:pt x="174052" y="113642"/>
                  </a:lnTo>
                  <a:lnTo>
                    <a:pt x="215707" y="94967"/>
                  </a:lnTo>
                  <a:lnTo>
                    <a:pt x="264201" y="88772"/>
                  </a:lnTo>
                  <a:lnTo>
                    <a:pt x="291260" y="90238"/>
                  </a:lnTo>
                  <a:lnTo>
                    <a:pt x="315349" y="94150"/>
                  </a:lnTo>
                  <a:lnTo>
                    <a:pt x="336402" y="99775"/>
                  </a:lnTo>
                  <a:lnTo>
                    <a:pt x="354355" y="106384"/>
                  </a:lnTo>
                  <a:lnTo>
                    <a:pt x="376208" y="21161"/>
                  </a:lnTo>
                  <a:lnTo>
                    <a:pt x="357739" y="13689"/>
                  </a:lnTo>
                  <a:lnTo>
                    <a:pt x="331471" y="6878"/>
                  </a:lnTo>
                  <a:lnTo>
                    <a:pt x="298332" y="1917"/>
                  </a:lnTo>
                  <a:lnTo>
                    <a:pt x="25924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092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endParaRPr>
            </a:p>
          </p:txBody>
        </p:sp>
        <p:pic>
          <p:nvPicPr>
            <p:cNvPr id="34" name="object 6">
              <a:extLst>
                <a:ext uri="{FF2B5EF4-FFF2-40B4-BE49-F238E27FC236}">
                  <a16:creationId xmlns:a16="http://schemas.microsoft.com/office/drawing/2014/main" id="{40804FA6-EAAF-B042-97B5-4B13E44AA699}"/>
                </a:ext>
              </a:extLst>
            </p:cNvPr>
            <p:cNvPicPr/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8739823" y="10234089"/>
              <a:ext cx="111954" cy="111944"/>
            </a:xfrm>
            <a:prstGeom prst="rect">
              <a:avLst/>
            </a:prstGeom>
          </p:spPr>
        </p:pic>
      </p:grpSp>
      <p:sp>
        <p:nvSpPr>
          <p:cNvPr id="35" name="Título 10">
            <a:extLst>
              <a:ext uri="{FF2B5EF4-FFF2-40B4-BE49-F238E27FC236}">
                <a16:creationId xmlns:a16="http://schemas.microsoft.com/office/drawing/2014/main" id="{322FB381-960A-0849-8376-69674015F22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01712" y="4994315"/>
            <a:ext cx="3667916" cy="1409834"/>
          </a:xfrm>
        </p:spPr>
        <p:txBody>
          <a:bodyPr/>
          <a:lstStyle>
            <a:lvl1pPr>
              <a:defRPr sz="3275"/>
            </a:lvl1pPr>
          </a:lstStyle>
          <a:p>
            <a:r>
              <a:rPr lang="es-ES" dirty="0"/>
              <a:t>LOREM IPSUM</a:t>
            </a:r>
            <a:endParaRPr lang="es-CL" dirty="0"/>
          </a:p>
        </p:txBody>
      </p:sp>
      <p:cxnSp>
        <p:nvCxnSpPr>
          <p:cNvPr id="36" name="Conector recto 35">
            <a:extLst>
              <a:ext uri="{FF2B5EF4-FFF2-40B4-BE49-F238E27FC236}">
                <a16:creationId xmlns:a16="http://schemas.microsoft.com/office/drawing/2014/main" id="{8870C5F7-4868-F74D-90C3-517A2DFAB04F}"/>
              </a:ext>
            </a:extLst>
          </p:cNvPr>
          <p:cNvCxnSpPr>
            <a:cxnSpLocks/>
          </p:cNvCxnSpPr>
          <p:nvPr userDrawn="1"/>
        </p:nvCxnSpPr>
        <p:spPr>
          <a:xfrm>
            <a:off x="4755881" y="4769025"/>
            <a:ext cx="0" cy="1635124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Marcador de texto 3">
            <a:extLst>
              <a:ext uri="{FF2B5EF4-FFF2-40B4-BE49-F238E27FC236}">
                <a16:creationId xmlns:a16="http://schemas.microsoft.com/office/drawing/2014/main" id="{89C0F690-1EDC-9246-A9BD-4B1691F437E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042136" y="4954565"/>
            <a:ext cx="6788263" cy="1154484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4610661F-B01B-184C-9940-9BC3DE88555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" y="0"/>
            <a:ext cx="12192001" cy="4450383"/>
          </a:xfrm>
          <a:prstGeom prst="rect">
            <a:avLst/>
          </a:prstGeom>
        </p:spPr>
      </p:pic>
      <p:pic>
        <p:nvPicPr>
          <p:cNvPr id="29" name="Gráfico 28">
            <a:extLst>
              <a:ext uri="{FF2B5EF4-FFF2-40B4-BE49-F238E27FC236}">
                <a16:creationId xmlns:a16="http://schemas.microsoft.com/office/drawing/2014/main" id="{A99DB9F0-1221-1448-8042-D7426AE65C16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69981" y="4421976"/>
            <a:ext cx="2561849" cy="505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97529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3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>
            <a:extLst>
              <a:ext uri="{FF2B5EF4-FFF2-40B4-BE49-F238E27FC236}">
                <a16:creationId xmlns:a16="http://schemas.microsoft.com/office/drawing/2014/main" id="{F980E0CE-1E10-C94C-B205-0C2E49E931B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993" y="148248"/>
            <a:ext cx="11876225" cy="6530775"/>
          </a:xfrm>
          <a:prstGeom prst="rect">
            <a:avLst/>
          </a:prstGeom>
        </p:spPr>
      </p:pic>
      <p:sp>
        <p:nvSpPr>
          <p:cNvPr id="30" name="Rectángulo 29">
            <a:extLst>
              <a:ext uri="{FF2B5EF4-FFF2-40B4-BE49-F238E27FC236}">
                <a16:creationId xmlns:a16="http://schemas.microsoft.com/office/drawing/2014/main" id="{1634EB08-9014-4147-8C0D-406F156E4863}"/>
              </a:ext>
            </a:extLst>
          </p:cNvPr>
          <p:cNvSpPr/>
          <p:nvPr userDrawn="1"/>
        </p:nvSpPr>
        <p:spPr>
          <a:xfrm>
            <a:off x="0" y="502542"/>
            <a:ext cx="2999864" cy="708486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L" sz="1092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25" name="object 3">
            <a:extLst>
              <a:ext uri="{FF2B5EF4-FFF2-40B4-BE49-F238E27FC236}">
                <a16:creationId xmlns:a16="http://schemas.microsoft.com/office/drawing/2014/main" id="{8B8383BF-B3A0-7B46-8292-AF957C9D598A}"/>
              </a:ext>
            </a:extLst>
          </p:cNvPr>
          <p:cNvSpPr/>
          <p:nvPr userDrawn="1"/>
        </p:nvSpPr>
        <p:spPr>
          <a:xfrm>
            <a:off x="3031351" y="502542"/>
            <a:ext cx="92422" cy="708486"/>
          </a:xfrm>
          <a:custGeom>
            <a:avLst/>
            <a:gdLst/>
            <a:ahLst/>
            <a:cxnLst/>
            <a:rect l="l" t="t" r="r" b="b"/>
            <a:pathLst>
              <a:path w="53339" h="6827520">
                <a:moveTo>
                  <a:pt x="26606" y="0"/>
                </a:moveTo>
                <a:lnTo>
                  <a:pt x="16269" y="2095"/>
                </a:lnTo>
                <a:lnTo>
                  <a:pt x="7809" y="7806"/>
                </a:lnTo>
                <a:lnTo>
                  <a:pt x="2097" y="16264"/>
                </a:lnTo>
                <a:lnTo>
                  <a:pt x="0" y="26606"/>
                </a:lnTo>
                <a:lnTo>
                  <a:pt x="0" y="6800368"/>
                </a:lnTo>
                <a:lnTo>
                  <a:pt x="2097" y="6810704"/>
                </a:lnTo>
                <a:lnTo>
                  <a:pt x="7809" y="6819160"/>
                </a:lnTo>
                <a:lnTo>
                  <a:pt x="16269" y="6824869"/>
                </a:lnTo>
                <a:lnTo>
                  <a:pt x="26606" y="6826964"/>
                </a:lnTo>
                <a:lnTo>
                  <a:pt x="36943" y="6824869"/>
                </a:lnTo>
                <a:lnTo>
                  <a:pt x="45403" y="6819160"/>
                </a:lnTo>
                <a:lnTo>
                  <a:pt x="51115" y="6810704"/>
                </a:lnTo>
                <a:lnTo>
                  <a:pt x="53213" y="6800368"/>
                </a:lnTo>
                <a:lnTo>
                  <a:pt x="53213" y="26606"/>
                </a:lnTo>
                <a:lnTo>
                  <a:pt x="51115" y="16264"/>
                </a:lnTo>
                <a:lnTo>
                  <a:pt x="45403" y="7806"/>
                </a:lnTo>
                <a:lnTo>
                  <a:pt x="36943" y="2095"/>
                </a:lnTo>
                <a:lnTo>
                  <a:pt x="26606" y="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092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27" name="Marcador de texto 26">
            <a:extLst>
              <a:ext uri="{FF2B5EF4-FFF2-40B4-BE49-F238E27FC236}">
                <a16:creationId xmlns:a16="http://schemas.microsoft.com/office/drawing/2014/main" id="{7C875938-4E4E-1746-AF67-1484232880F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48123" y="763102"/>
            <a:ext cx="2634027" cy="895853"/>
          </a:xfrm>
        </p:spPr>
        <p:txBody>
          <a:bodyPr/>
          <a:lstStyle>
            <a:lvl1pPr algn="l">
              <a:defRPr sz="2911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s-ES" dirty="0"/>
              <a:t>TEXTO LOREM IPSUM</a:t>
            </a:r>
            <a:endParaRPr lang="es-CL" dirty="0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5F74DA7-ACB3-C745-B1A0-34C77CE2A3C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48508" y="1765521"/>
            <a:ext cx="2634027" cy="746544"/>
          </a:xfrm>
        </p:spPr>
        <p:txBody>
          <a:bodyPr/>
          <a:lstStyle>
            <a:lvl1pPr>
              <a:defRPr sz="1213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s-ES" dirty="0" err="1"/>
              <a:t>Lorem</a:t>
            </a:r>
            <a:r>
              <a:rPr lang="es-ES" dirty="0"/>
              <a:t> </a:t>
            </a:r>
            <a:r>
              <a:rPr lang="es-ES" dirty="0" err="1"/>
              <a:t>ipsum</a:t>
            </a:r>
            <a:r>
              <a:rPr lang="es-ES" dirty="0"/>
              <a:t> ut </a:t>
            </a:r>
            <a:r>
              <a:rPr lang="es-ES" dirty="0" err="1"/>
              <a:t>wisi</a:t>
            </a:r>
            <a:r>
              <a:rPr lang="es-ES" dirty="0"/>
              <a:t> </a:t>
            </a:r>
            <a:r>
              <a:rPr lang="es-ES" dirty="0" err="1"/>
              <a:t>enim</a:t>
            </a:r>
            <a:r>
              <a:rPr lang="es-ES" dirty="0"/>
              <a:t> ad </a:t>
            </a:r>
            <a:r>
              <a:rPr lang="es-ES" dirty="0" err="1"/>
              <a:t>minim</a:t>
            </a:r>
            <a:r>
              <a:rPr lang="es-ES" dirty="0"/>
              <a:t> </a:t>
            </a:r>
            <a:r>
              <a:rPr lang="es-ES" dirty="0" err="1"/>
              <a:t>mannt</a:t>
            </a:r>
            <a:r>
              <a:rPr lang="es-ES" dirty="0"/>
              <a:t>  </a:t>
            </a:r>
            <a:r>
              <a:rPr lang="es-ES" dirty="0" err="1"/>
              <a:t>veniam</a:t>
            </a:r>
            <a:r>
              <a:rPr lang="es-ES" dirty="0"/>
              <a:t>, </a:t>
            </a:r>
            <a:r>
              <a:rPr lang="es-ES" dirty="0" err="1"/>
              <a:t>quis</a:t>
            </a:r>
            <a:r>
              <a:rPr lang="es-ES" dirty="0"/>
              <a:t> </a:t>
            </a:r>
            <a:r>
              <a:rPr lang="es-ES" dirty="0" err="1"/>
              <a:t>nostrud</a:t>
            </a:r>
            <a:r>
              <a:rPr lang="es-ES" dirty="0"/>
              <a:t> </a:t>
            </a:r>
            <a:r>
              <a:rPr lang="es-ES" dirty="0" err="1"/>
              <a:t>exerci</a:t>
            </a:r>
            <a:r>
              <a:rPr lang="es-ES" dirty="0"/>
              <a:t>  </a:t>
            </a:r>
            <a:r>
              <a:rPr lang="es-ES" dirty="0" err="1"/>
              <a:t>tation</a:t>
            </a:r>
            <a:r>
              <a:rPr lang="es-ES" dirty="0"/>
              <a:t> </a:t>
            </a:r>
            <a:r>
              <a:rPr lang="es-ES" dirty="0" err="1"/>
              <a:t>ulla</a:t>
            </a:r>
            <a:r>
              <a:rPr lang="es-ES" dirty="0"/>
              <a:t> </a:t>
            </a:r>
            <a:r>
              <a:rPr lang="es-ES" dirty="0" err="1"/>
              <a:t>mcorper</a:t>
            </a:r>
            <a:r>
              <a:rPr lang="es-ES" dirty="0"/>
              <a:t> </a:t>
            </a:r>
            <a:r>
              <a:rPr lang="es-ES" dirty="0" err="1"/>
              <a:t>suscipit</a:t>
            </a:r>
            <a:r>
              <a:rPr lang="es-ES" dirty="0"/>
              <a:t> lo</a:t>
            </a:r>
          </a:p>
          <a:p>
            <a:endParaRPr lang="es-ES" dirty="0"/>
          </a:p>
        </p:txBody>
      </p:sp>
      <p:pic>
        <p:nvPicPr>
          <p:cNvPr id="3" name="Gráfico 2">
            <a:extLst>
              <a:ext uri="{FF2B5EF4-FFF2-40B4-BE49-F238E27FC236}">
                <a16:creationId xmlns:a16="http://schemas.microsoft.com/office/drawing/2014/main" id="{5B4726C1-38E7-8747-AE7F-A8A1A9DF31A3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116356" y="5970426"/>
            <a:ext cx="1833036" cy="877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080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D936601-6771-496D-BDD7-545002DBF827}" type="datetimeFigureOut">
              <a:rPr kumimoji="0" lang="es-419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13/10/2022</a:t>
            </a:fld>
            <a:endParaRPr kumimoji="0" lang="es-419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419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24AA5B-23B6-4705-8C31-EDE7980EBDC5}" type="slidenum">
              <a:rPr kumimoji="0" lang="es-419" sz="10300" b="0" i="0" u="none" strike="noStrike" kern="1200" cap="none" spc="0" normalizeH="0" baseline="0" noProof="0" smtClean="0">
                <a:ln>
                  <a:noFill/>
                </a:ln>
                <a:solidFill>
                  <a:srgbClr val="F0A22E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es-419" sz="10300" b="0" i="0" u="none" strike="noStrike" kern="1200" cap="none" spc="0" normalizeH="0" baseline="0" noProof="0">
              <a:ln>
                <a:noFill/>
              </a:ln>
              <a:solidFill>
                <a:srgbClr val="F0A22E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267221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D936601-6771-496D-BDD7-545002DBF827}" type="datetimeFigureOut">
              <a:rPr kumimoji="0" lang="es-419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13/10/2022</a:t>
            </a:fld>
            <a:endParaRPr kumimoji="0" lang="es-419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419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24AA5B-23B6-4705-8C31-EDE7980EBDC5}" type="slidenum">
              <a:rPr kumimoji="0" lang="es-419" sz="10300" b="0" i="0" u="none" strike="noStrike" kern="1200" cap="none" spc="0" normalizeH="0" baseline="0" noProof="0" smtClean="0">
                <a:ln>
                  <a:noFill/>
                </a:ln>
                <a:solidFill>
                  <a:srgbClr val="F0A22E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es-419" sz="10300" b="0" i="0" u="none" strike="noStrike" kern="1200" cap="none" spc="0" normalizeH="0" baseline="0" noProof="0">
              <a:ln>
                <a:noFill/>
              </a:ln>
              <a:solidFill>
                <a:srgbClr val="F0A22E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101198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D936601-6771-496D-BDD7-545002DBF827}" type="datetimeFigureOut">
              <a:rPr kumimoji="0" lang="es-419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13/10/2022</a:t>
            </a:fld>
            <a:endParaRPr kumimoji="0" lang="es-419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419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24AA5B-23B6-4705-8C31-EDE7980EBDC5}" type="slidenum">
              <a:rPr kumimoji="0" lang="es-419" sz="10300" b="0" i="0" u="none" strike="noStrike" kern="1200" cap="none" spc="0" normalizeH="0" baseline="0" noProof="0" smtClean="0">
                <a:ln>
                  <a:noFill/>
                </a:ln>
                <a:solidFill>
                  <a:srgbClr val="F0A22E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es-419" sz="10300" b="0" i="0" u="none" strike="noStrike" kern="1200" cap="none" spc="0" normalizeH="0" baseline="0" noProof="0">
              <a:ln>
                <a:noFill/>
              </a:ln>
              <a:solidFill>
                <a:srgbClr val="F0A22E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49234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D936601-6771-496D-BDD7-545002DBF827}" type="datetimeFigureOut">
              <a:rPr kumimoji="0" lang="es-419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13/10/2022</a:t>
            </a:fld>
            <a:endParaRPr kumimoji="0" lang="es-419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419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24AA5B-23B6-4705-8C31-EDE7980EBDC5}" type="slidenum">
              <a:rPr kumimoji="0" lang="es-419" sz="10300" b="0" i="0" u="none" strike="noStrike" kern="1200" cap="none" spc="0" normalizeH="0" baseline="0" noProof="0" smtClean="0">
                <a:ln>
                  <a:noFill/>
                </a:ln>
                <a:solidFill>
                  <a:srgbClr val="F0A22E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es-419" sz="10300" b="0" i="0" u="none" strike="noStrike" kern="1200" cap="none" spc="0" normalizeH="0" baseline="0" noProof="0">
              <a:ln>
                <a:noFill/>
              </a:ln>
              <a:solidFill>
                <a:srgbClr val="F0A22E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374915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D936601-6771-496D-BDD7-545002DBF827}" type="datetimeFigureOut">
              <a:rPr kumimoji="0" lang="es-419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13/10/2022</a:t>
            </a:fld>
            <a:endParaRPr kumimoji="0" lang="es-419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419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24AA5B-23B6-4705-8C31-EDE7980EBDC5}" type="slidenum">
              <a:rPr kumimoji="0" lang="es-419" sz="10300" b="0" i="0" u="none" strike="noStrike" kern="1200" cap="none" spc="0" normalizeH="0" baseline="0" noProof="0" smtClean="0">
                <a:ln>
                  <a:noFill/>
                </a:ln>
                <a:solidFill>
                  <a:srgbClr val="F0A22E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es-419" sz="10300" b="0" i="0" u="none" strike="noStrike" kern="1200" cap="none" spc="0" normalizeH="0" baseline="0" noProof="0">
              <a:ln>
                <a:noFill/>
              </a:ln>
              <a:solidFill>
                <a:srgbClr val="F0A22E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23934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D936601-6771-496D-BDD7-545002DBF827}" type="datetimeFigureOut">
              <a:rPr kumimoji="0" lang="es-419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13/10/2022</a:t>
            </a:fld>
            <a:endParaRPr kumimoji="0" lang="es-419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419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24AA5B-23B6-4705-8C31-EDE7980EBDC5}" type="slidenum">
              <a:rPr kumimoji="0" lang="es-419" sz="10300" b="0" i="0" u="none" strike="noStrike" kern="1200" cap="none" spc="0" normalizeH="0" baseline="0" noProof="0" smtClean="0">
                <a:ln>
                  <a:noFill/>
                </a:ln>
                <a:solidFill>
                  <a:srgbClr val="F0A22E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es-419" sz="10300" b="0" i="0" u="none" strike="noStrike" kern="1200" cap="none" spc="0" normalizeH="0" baseline="0" noProof="0">
              <a:ln>
                <a:noFill/>
              </a:ln>
              <a:solidFill>
                <a:srgbClr val="F0A22E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65801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D936601-6771-496D-BDD7-545002DBF827}" type="datetimeFigureOut">
              <a:rPr kumimoji="0" lang="es-419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13/10/2022</a:t>
            </a:fld>
            <a:endParaRPr kumimoji="0" lang="es-419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419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24AA5B-23B6-4705-8C31-EDE7980EBDC5}" type="slidenum">
              <a:rPr kumimoji="0" lang="es-419" sz="10300" b="0" i="0" u="none" strike="noStrike" kern="1200" cap="none" spc="0" normalizeH="0" baseline="0" noProof="0" smtClean="0">
                <a:ln>
                  <a:noFill/>
                </a:ln>
                <a:solidFill>
                  <a:srgbClr val="FFFFFF">
                    <a:alpha val="20000"/>
                  </a:srgbClr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es-419" sz="10300" b="0" i="0" u="none" strike="noStrike" kern="1200" cap="none" spc="0" normalizeH="0" baseline="0" noProof="0">
              <a:ln>
                <a:noFill/>
              </a:ln>
              <a:solidFill>
                <a:srgbClr val="FFFFFF">
                  <a:alpha val="20000"/>
                </a:srgbClr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517781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20000"/>
              <a:lumOff val="8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D936601-6771-496D-BDD7-545002DBF827}" type="datetimeFigureOut">
              <a:rPr kumimoji="0" lang="es-419" sz="950" b="0" i="0" u="none" strike="noStrike" kern="1200" cap="none" spc="0" normalizeH="0" baseline="0" noProof="0" smtClean="0">
                <a:ln>
                  <a:noFill/>
                </a:ln>
                <a:solidFill>
                  <a:srgbClr val="FFFFFF">
                    <a:alpha val="80000"/>
                  </a:srgbClr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13/10/2022</a:t>
            </a:fld>
            <a:endParaRPr kumimoji="0" lang="es-419" sz="950" b="0" i="0" u="none" strike="noStrike" kern="1200" cap="none" spc="0" normalizeH="0" baseline="0" noProof="0">
              <a:ln>
                <a:noFill/>
              </a:ln>
              <a:solidFill>
                <a:srgbClr val="FFFFFF">
                  <a:alpha val="80000"/>
                </a:srgbClr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419" sz="950" b="0" i="0" u="none" strike="noStrike" kern="1200" cap="all" spc="0" normalizeH="0" baseline="0" noProof="0">
              <a:ln>
                <a:noFill/>
              </a:ln>
              <a:solidFill>
                <a:srgbClr val="FFFFFF">
                  <a:alpha val="80000"/>
                </a:srgbClr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24AA5B-23B6-4705-8C31-EDE7980EBDC5}" type="slidenum">
              <a:rPr kumimoji="0" lang="es-419" sz="10300" b="0" i="0" u="none" strike="noStrike" kern="1200" cap="none" spc="0" normalizeH="0" baseline="0" noProof="0" smtClean="0">
                <a:ln>
                  <a:noFill/>
                </a:ln>
                <a:solidFill>
                  <a:srgbClr val="FFFFFF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es-419" sz="10300" b="0" i="0" u="none" strike="noStrike" kern="1200" cap="none" spc="0" normalizeH="0" baseline="0" noProof="0">
              <a:ln>
                <a:noFill/>
              </a:ln>
              <a:solidFill>
                <a:srgbClr val="FFFFFF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5518204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D936601-6771-496D-BDD7-545002DBF827}" type="datetimeFigureOut">
              <a:rPr kumimoji="0" lang="es-419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13/10/2022</a:t>
            </a:fld>
            <a:endParaRPr kumimoji="0" lang="es-419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419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24AA5B-23B6-4705-8C31-EDE7980EBDC5}" type="slidenum">
              <a:rPr kumimoji="0" lang="es-419" sz="10300" b="0" i="0" u="none" strike="noStrike" kern="1200" cap="none" spc="0" normalizeH="0" baseline="0" noProof="0" smtClean="0">
                <a:ln>
                  <a:noFill/>
                </a:ln>
                <a:solidFill>
                  <a:srgbClr val="F0A22E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es-419" sz="10300" b="0" i="0" u="none" strike="noStrike" kern="1200" cap="none" spc="0" normalizeH="0" baseline="0" noProof="0">
              <a:ln>
                <a:noFill/>
              </a:ln>
              <a:solidFill>
                <a:srgbClr val="F0A22E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69527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50" r:id="rId2"/>
    <p:sldLayoutId id="2147483751" r:id="rId3"/>
    <p:sldLayoutId id="2147483752" r:id="rId4"/>
    <p:sldLayoutId id="2147483753" r:id="rId5"/>
    <p:sldLayoutId id="2147483754" r:id="rId6"/>
    <p:sldLayoutId id="2147483755" r:id="rId7"/>
    <p:sldLayoutId id="2147483756" r:id="rId8"/>
    <p:sldLayoutId id="2147483757" r:id="rId9"/>
    <p:sldLayoutId id="2147483758" r:id="rId10"/>
    <p:sldLayoutId id="2147483759" r:id="rId11"/>
    <p:sldLayoutId id="2147483760" r:id="rId12"/>
    <p:sldLayoutId id="2147483761" r:id="rId13"/>
    <p:sldLayoutId id="2147483762" r:id="rId14"/>
    <p:sldLayoutId id="2147483764" r:id="rId15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ángulo: esquinas redondeadas 12">
            <a:extLst>
              <a:ext uri="{FF2B5EF4-FFF2-40B4-BE49-F238E27FC236}">
                <a16:creationId xmlns:a16="http://schemas.microsoft.com/office/drawing/2014/main" id="{641F409A-C6C0-DBFA-56AF-6EA0EF112009}"/>
              </a:ext>
            </a:extLst>
          </p:cNvPr>
          <p:cNvSpPr/>
          <p:nvPr/>
        </p:nvSpPr>
        <p:spPr>
          <a:xfrm>
            <a:off x="523238" y="170331"/>
            <a:ext cx="11332882" cy="6494477"/>
          </a:xfrm>
          <a:prstGeom prst="roundRect">
            <a:avLst>
              <a:gd name="adj" fmla="val 6141"/>
            </a:avLst>
          </a:prstGeom>
          <a:noFill/>
          <a:ln w="2857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sz="1100" dirty="0"/>
          </a:p>
        </p:txBody>
      </p:sp>
      <p:pic>
        <p:nvPicPr>
          <p:cNvPr id="14" name="Picture 4" descr="Favicon 192">
            <a:extLst>
              <a:ext uri="{FF2B5EF4-FFF2-40B4-BE49-F238E27FC236}">
                <a16:creationId xmlns:a16="http://schemas.microsoft.com/office/drawing/2014/main" id="{4FC89E11-DB0A-F234-C47C-3830463C43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997454" y="6077632"/>
            <a:ext cx="482006" cy="4820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CuadroTexto 14">
            <a:extLst>
              <a:ext uri="{FF2B5EF4-FFF2-40B4-BE49-F238E27FC236}">
                <a16:creationId xmlns:a16="http://schemas.microsoft.com/office/drawing/2014/main" id="{A91BF377-6CA6-158C-BE29-B2C785C3C6BF}"/>
              </a:ext>
            </a:extLst>
          </p:cNvPr>
          <p:cNvSpPr txBox="1"/>
          <p:nvPr/>
        </p:nvSpPr>
        <p:spPr>
          <a:xfrm>
            <a:off x="889497" y="177628"/>
            <a:ext cx="42945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400" b="1" dirty="0">
                <a:latin typeface="Arial Nova Cond" panose="020B0506020202020204" pitchFamily="34" charset="0"/>
              </a:rPr>
              <a:t>Estrategia / Plan </a:t>
            </a:r>
            <a:r>
              <a:rPr lang="es-CL" sz="2400" b="1" dirty="0" err="1">
                <a:latin typeface="Arial Nova Cond" panose="020B0506020202020204" pitchFamily="34" charset="0"/>
              </a:rPr>
              <a:t>Go</a:t>
            </a:r>
            <a:r>
              <a:rPr lang="es-CL" sz="2400" b="1" dirty="0">
                <a:latin typeface="Arial Nova Cond" panose="020B0506020202020204" pitchFamily="34" charset="0"/>
              </a:rPr>
              <a:t> </a:t>
            </a:r>
            <a:r>
              <a:rPr lang="es-CL" sz="2400" b="1" dirty="0" err="1">
                <a:latin typeface="Arial Nova Cond" panose="020B0506020202020204" pitchFamily="34" charset="0"/>
              </a:rPr>
              <a:t>to</a:t>
            </a:r>
            <a:r>
              <a:rPr lang="es-CL" sz="2400" b="1" dirty="0">
                <a:latin typeface="Arial Nova Cond" panose="020B0506020202020204" pitchFamily="34" charset="0"/>
              </a:rPr>
              <a:t> </a:t>
            </a:r>
            <a:r>
              <a:rPr lang="es-CL" sz="2400" b="1" dirty="0" err="1">
                <a:latin typeface="Arial Nova Cond" panose="020B0506020202020204" pitchFamily="34" charset="0"/>
              </a:rPr>
              <a:t>Market</a:t>
            </a:r>
            <a:endParaRPr lang="es-CL" sz="2400" b="1" dirty="0">
              <a:latin typeface="Arial Nova Cond" panose="020B0506020202020204" pitchFamily="34" charset="0"/>
            </a:endParaRPr>
          </a:p>
        </p:txBody>
      </p:sp>
      <p:grpSp>
        <p:nvGrpSpPr>
          <p:cNvPr id="100" name="Grupo 99">
            <a:extLst>
              <a:ext uri="{FF2B5EF4-FFF2-40B4-BE49-F238E27FC236}">
                <a16:creationId xmlns:a16="http://schemas.microsoft.com/office/drawing/2014/main" id="{57A4EF7A-3750-556E-A635-2A8EAFF1E281}"/>
              </a:ext>
            </a:extLst>
          </p:cNvPr>
          <p:cNvGrpSpPr/>
          <p:nvPr/>
        </p:nvGrpSpPr>
        <p:grpSpPr>
          <a:xfrm>
            <a:off x="889497" y="539408"/>
            <a:ext cx="9554869" cy="6020230"/>
            <a:chOff x="5981180" y="2105316"/>
            <a:chExt cx="4997238" cy="3749905"/>
          </a:xfrm>
        </p:grpSpPr>
        <p:sp>
          <p:nvSpPr>
            <p:cNvPr id="99" name="Flecha: a la derecha 98">
              <a:extLst>
                <a:ext uri="{FF2B5EF4-FFF2-40B4-BE49-F238E27FC236}">
                  <a16:creationId xmlns:a16="http://schemas.microsoft.com/office/drawing/2014/main" id="{C95BD606-FA46-EFF9-8878-C8F09E60E2D6}"/>
                </a:ext>
              </a:extLst>
            </p:cNvPr>
            <p:cNvSpPr/>
            <p:nvPr/>
          </p:nvSpPr>
          <p:spPr>
            <a:xfrm rot="21046749">
              <a:off x="7021946" y="2381211"/>
              <a:ext cx="2809550" cy="482006"/>
            </a:xfrm>
            <a:prstGeom prst="rightArrow">
              <a:avLst/>
            </a:prstGeom>
            <a:solidFill>
              <a:srgbClr val="BFBFBF"/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s-CL" sz="1400" b="1" dirty="0"/>
                <a:t>Propósito:</a:t>
              </a:r>
            </a:p>
          </p:txBody>
        </p:sp>
        <p:sp>
          <p:nvSpPr>
            <p:cNvPr id="72" name="Rectángulo: esquinas redondeadas 71">
              <a:extLst>
                <a:ext uri="{FF2B5EF4-FFF2-40B4-BE49-F238E27FC236}">
                  <a16:creationId xmlns:a16="http://schemas.microsoft.com/office/drawing/2014/main" id="{5A299CA1-ED0D-776E-235E-BF7B3D518E22}"/>
                </a:ext>
              </a:extLst>
            </p:cNvPr>
            <p:cNvSpPr/>
            <p:nvPr/>
          </p:nvSpPr>
          <p:spPr>
            <a:xfrm>
              <a:off x="5981181" y="2422582"/>
              <a:ext cx="1065209" cy="659346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 w="1905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 sz="3600"/>
            </a:p>
          </p:txBody>
        </p:sp>
        <p:sp>
          <p:nvSpPr>
            <p:cNvPr id="73" name="Rectángulo: esquinas redondeadas 72">
              <a:extLst>
                <a:ext uri="{FF2B5EF4-FFF2-40B4-BE49-F238E27FC236}">
                  <a16:creationId xmlns:a16="http://schemas.microsoft.com/office/drawing/2014/main" id="{3E192A0D-7383-A288-5B07-03E602287B0F}"/>
                </a:ext>
              </a:extLst>
            </p:cNvPr>
            <p:cNvSpPr/>
            <p:nvPr/>
          </p:nvSpPr>
          <p:spPr>
            <a:xfrm>
              <a:off x="5981181" y="3169171"/>
              <a:ext cx="1065209" cy="2686050"/>
            </a:xfrm>
            <a:prstGeom prst="roundRect">
              <a:avLst>
                <a:gd name="adj" fmla="val 10408"/>
              </a:avLst>
            </a:prstGeom>
            <a:solidFill>
              <a:schemeClr val="bg1">
                <a:lumMod val="95000"/>
              </a:schemeClr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 sz="3600"/>
            </a:p>
          </p:txBody>
        </p:sp>
        <p:sp>
          <p:nvSpPr>
            <p:cNvPr id="74" name="CuadroTexto 73">
              <a:extLst>
                <a:ext uri="{FF2B5EF4-FFF2-40B4-BE49-F238E27FC236}">
                  <a16:creationId xmlns:a16="http://schemas.microsoft.com/office/drawing/2014/main" id="{5DCE0709-C00C-02DD-63CE-90E82AEB4FDB}"/>
                </a:ext>
              </a:extLst>
            </p:cNvPr>
            <p:cNvSpPr txBox="1"/>
            <p:nvPr/>
          </p:nvSpPr>
          <p:spPr>
            <a:xfrm>
              <a:off x="6019580" y="2473752"/>
              <a:ext cx="1065209" cy="1715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lvl="1">
                <a:lnSpc>
                  <a:spcPct val="107000"/>
                </a:lnSpc>
              </a:pPr>
              <a:r>
                <a:rPr lang="es-CL" sz="1200" dirty="0">
                  <a:latin typeface="Arial Nova Cond" panose="020B0506020202020204" pitchFamily="34" charset="0"/>
                </a:rPr>
                <a:t>Estado actual (dic 2022)</a:t>
              </a:r>
            </a:p>
          </p:txBody>
        </p:sp>
        <p:sp>
          <p:nvSpPr>
            <p:cNvPr id="75" name="CuadroTexto 74">
              <a:extLst>
                <a:ext uri="{FF2B5EF4-FFF2-40B4-BE49-F238E27FC236}">
                  <a16:creationId xmlns:a16="http://schemas.microsoft.com/office/drawing/2014/main" id="{632766FA-3BF6-E7CB-2348-FF16F8AAFB48}"/>
                </a:ext>
              </a:extLst>
            </p:cNvPr>
            <p:cNvSpPr txBox="1"/>
            <p:nvPr/>
          </p:nvSpPr>
          <p:spPr>
            <a:xfrm>
              <a:off x="6008523" y="3189517"/>
              <a:ext cx="999569" cy="12793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lvl="1">
                <a:lnSpc>
                  <a:spcPct val="107000"/>
                </a:lnSpc>
              </a:pPr>
              <a:r>
                <a:rPr lang="es-CL" sz="1200" dirty="0">
                  <a:latin typeface="Arial Nova Cond" panose="020B0506020202020204" pitchFamily="34" charset="0"/>
                </a:rPr>
                <a:t>Fortalezas:</a:t>
              </a:r>
            </a:p>
            <a:p>
              <a:pPr marL="0" lvl="1">
                <a:lnSpc>
                  <a:spcPct val="107000"/>
                </a:lnSpc>
              </a:pPr>
              <a:endParaRPr lang="es-CL" sz="1200" dirty="0">
                <a:latin typeface="Arial Nova Cond" panose="020B0506020202020204" pitchFamily="34" charset="0"/>
              </a:endParaRPr>
            </a:p>
            <a:p>
              <a:pPr marL="0" lvl="1">
                <a:lnSpc>
                  <a:spcPct val="107000"/>
                </a:lnSpc>
              </a:pPr>
              <a:endParaRPr lang="es-CL" sz="1200" dirty="0">
                <a:latin typeface="Arial Nova Cond" panose="020B0506020202020204" pitchFamily="34" charset="0"/>
              </a:endParaRPr>
            </a:p>
            <a:p>
              <a:pPr marL="0" lvl="1">
                <a:lnSpc>
                  <a:spcPct val="107000"/>
                </a:lnSpc>
              </a:pPr>
              <a:r>
                <a:rPr lang="es-CL" sz="1200" dirty="0">
                  <a:latin typeface="Arial Nova Cond" panose="020B0506020202020204" pitchFamily="34" charset="0"/>
                </a:rPr>
                <a:t>Oportunidades:</a:t>
              </a:r>
            </a:p>
            <a:p>
              <a:pPr marL="0" lvl="1">
                <a:lnSpc>
                  <a:spcPct val="107000"/>
                </a:lnSpc>
              </a:pPr>
              <a:endParaRPr lang="es-CL" sz="1200" dirty="0">
                <a:latin typeface="Arial Nova Cond" panose="020B0506020202020204" pitchFamily="34" charset="0"/>
              </a:endParaRPr>
            </a:p>
            <a:p>
              <a:pPr marL="0" lvl="1">
                <a:lnSpc>
                  <a:spcPct val="107000"/>
                </a:lnSpc>
              </a:pPr>
              <a:endParaRPr lang="es-CL" sz="1200" dirty="0">
                <a:latin typeface="Arial Nova Cond" panose="020B0506020202020204" pitchFamily="34" charset="0"/>
              </a:endParaRPr>
            </a:p>
            <a:p>
              <a:pPr marL="0" lvl="1">
                <a:lnSpc>
                  <a:spcPct val="107000"/>
                </a:lnSpc>
              </a:pPr>
              <a:r>
                <a:rPr lang="es-CL" sz="1200" dirty="0">
                  <a:latin typeface="Arial Nova Cond" panose="020B0506020202020204" pitchFamily="34" charset="0"/>
                </a:rPr>
                <a:t>Debilidades:</a:t>
              </a:r>
            </a:p>
            <a:p>
              <a:pPr marL="0" lvl="1">
                <a:lnSpc>
                  <a:spcPct val="107000"/>
                </a:lnSpc>
              </a:pPr>
              <a:endParaRPr lang="es-CL" sz="1200" dirty="0">
                <a:latin typeface="Arial Nova Cond" panose="020B0506020202020204" pitchFamily="34" charset="0"/>
              </a:endParaRPr>
            </a:p>
            <a:p>
              <a:pPr marL="0" lvl="1">
                <a:lnSpc>
                  <a:spcPct val="107000"/>
                </a:lnSpc>
              </a:pPr>
              <a:endParaRPr lang="es-CL" sz="1200" dirty="0">
                <a:latin typeface="Arial Nova Cond" panose="020B0506020202020204" pitchFamily="34" charset="0"/>
              </a:endParaRPr>
            </a:p>
            <a:p>
              <a:pPr marL="0" lvl="1">
                <a:lnSpc>
                  <a:spcPct val="107000"/>
                </a:lnSpc>
              </a:pPr>
              <a:r>
                <a:rPr lang="es-CL" sz="1200" dirty="0">
                  <a:latin typeface="Arial Nova Cond" panose="020B0506020202020204" pitchFamily="34" charset="0"/>
                </a:rPr>
                <a:t>Amenazas:</a:t>
              </a:r>
            </a:p>
          </p:txBody>
        </p:sp>
        <p:sp>
          <p:nvSpPr>
            <p:cNvPr id="79" name="Rectángulo: esquinas redondeadas 78">
              <a:extLst>
                <a:ext uri="{FF2B5EF4-FFF2-40B4-BE49-F238E27FC236}">
                  <a16:creationId xmlns:a16="http://schemas.microsoft.com/office/drawing/2014/main" id="{89E7ED57-D0A9-2429-4F32-64BB8EE39E57}"/>
                </a:ext>
              </a:extLst>
            </p:cNvPr>
            <p:cNvSpPr/>
            <p:nvPr/>
          </p:nvSpPr>
          <p:spPr>
            <a:xfrm>
              <a:off x="7129148" y="3169171"/>
              <a:ext cx="877977" cy="2686050"/>
            </a:xfrm>
            <a:prstGeom prst="roundRect">
              <a:avLst>
                <a:gd name="adj" fmla="val 10408"/>
              </a:avLst>
            </a:prstGeom>
            <a:solidFill>
              <a:schemeClr val="bg1">
                <a:lumMod val="85000"/>
              </a:schemeClr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 sz="3600"/>
            </a:p>
          </p:txBody>
        </p:sp>
        <p:sp>
          <p:nvSpPr>
            <p:cNvPr id="80" name="Rectángulo: esquinas redondeadas 79">
              <a:extLst>
                <a:ext uri="{FF2B5EF4-FFF2-40B4-BE49-F238E27FC236}">
                  <a16:creationId xmlns:a16="http://schemas.microsoft.com/office/drawing/2014/main" id="{8281FD85-9572-602C-E04F-0B0BE09B5E73}"/>
                </a:ext>
              </a:extLst>
            </p:cNvPr>
            <p:cNvSpPr/>
            <p:nvPr/>
          </p:nvSpPr>
          <p:spPr>
            <a:xfrm>
              <a:off x="8089883" y="3169171"/>
              <a:ext cx="877977" cy="2686050"/>
            </a:xfrm>
            <a:prstGeom prst="roundRect">
              <a:avLst>
                <a:gd name="adj" fmla="val 10408"/>
              </a:avLst>
            </a:prstGeom>
            <a:solidFill>
              <a:schemeClr val="bg1">
                <a:lumMod val="85000"/>
              </a:schemeClr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 sz="3600"/>
            </a:p>
          </p:txBody>
        </p:sp>
        <p:sp>
          <p:nvSpPr>
            <p:cNvPr id="81" name="Rectángulo: esquinas redondeadas 80">
              <a:extLst>
                <a:ext uri="{FF2B5EF4-FFF2-40B4-BE49-F238E27FC236}">
                  <a16:creationId xmlns:a16="http://schemas.microsoft.com/office/drawing/2014/main" id="{DA9B4EFA-0AFA-BDF0-EEEE-CBF245C993EE}"/>
                </a:ext>
              </a:extLst>
            </p:cNvPr>
            <p:cNvSpPr/>
            <p:nvPr/>
          </p:nvSpPr>
          <p:spPr>
            <a:xfrm>
              <a:off x="9044590" y="3169171"/>
              <a:ext cx="877977" cy="2686050"/>
            </a:xfrm>
            <a:prstGeom prst="roundRect">
              <a:avLst>
                <a:gd name="adj" fmla="val 10408"/>
              </a:avLst>
            </a:prstGeom>
            <a:solidFill>
              <a:schemeClr val="bg1">
                <a:lumMod val="85000"/>
              </a:schemeClr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 sz="3600"/>
            </a:p>
          </p:txBody>
        </p:sp>
        <p:sp>
          <p:nvSpPr>
            <p:cNvPr id="82" name="Rectángulo: esquinas redondeadas 81">
              <a:extLst>
                <a:ext uri="{FF2B5EF4-FFF2-40B4-BE49-F238E27FC236}">
                  <a16:creationId xmlns:a16="http://schemas.microsoft.com/office/drawing/2014/main" id="{9D6DBBC1-4937-C8E2-0441-31B979081599}"/>
                </a:ext>
              </a:extLst>
            </p:cNvPr>
            <p:cNvSpPr/>
            <p:nvPr/>
          </p:nvSpPr>
          <p:spPr>
            <a:xfrm>
              <a:off x="10005325" y="3169171"/>
              <a:ext cx="877977" cy="1635118"/>
            </a:xfrm>
            <a:prstGeom prst="roundRect">
              <a:avLst>
                <a:gd name="adj" fmla="val 10408"/>
              </a:avLst>
            </a:prstGeom>
            <a:solidFill>
              <a:schemeClr val="bg1">
                <a:lumMod val="95000"/>
              </a:schemeClr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 sz="3600"/>
            </a:p>
          </p:txBody>
        </p:sp>
        <p:cxnSp>
          <p:nvCxnSpPr>
            <p:cNvPr id="84" name="Conector recto 83">
              <a:extLst>
                <a:ext uri="{FF2B5EF4-FFF2-40B4-BE49-F238E27FC236}">
                  <a16:creationId xmlns:a16="http://schemas.microsoft.com/office/drawing/2014/main" id="{398085B5-6A96-98BA-6500-9E46D459E3D3}"/>
                </a:ext>
              </a:extLst>
            </p:cNvPr>
            <p:cNvCxnSpPr>
              <a:cxnSpLocks/>
            </p:cNvCxnSpPr>
            <p:nvPr/>
          </p:nvCxnSpPr>
          <p:spPr>
            <a:xfrm>
              <a:off x="5981181" y="4816989"/>
              <a:ext cx="3941386" cy="0"/>
            </a:xfrm>
            <a:prstGeom prst="line">
              <a:avLst/>
            </a:prstGeom>
            <a:ln w="19050">
              <a:solidFill>
                <a:schemeClr val="tx1">
                  <a:lumMod val="50000"/>
                  <a:lumOff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Conector recto 84">
              <a:extLst>
                <a:ext uri="{FF2B5EF4-FFF2-40B4-BE49-F238E27FC236}">
                  <a16:creationId xmlns:a16="http://schemas.microsoft.com/office/drawing/2014/main" id="{42389F39-8382-002C-7307-EDB257DC7DE0}"/>
                </a:ext>
              </a:extLst>
            </p:cNvPr>
            <p:cNvCxnSpPr>
              <a:cxnSpLocks/>
            </p:cNvCxnSpPr>
            <p:nvPr/>
          </p:nvCxnSpPr>
          <p:spPr>
            <a:xfrm>
              <a:off x="5981181" y="5159889"/>
              <a:ext cx="3941386" cy="0"/>
            </a:xfrm>
            <a:prstGeom prst="line">
              <a:avLst/>
            </a:prstGeom>
            <a:ln w="19050">
              <a:solidFill>
                <a:schemeClr val="tx1">
                  <a:lumMod val="50000"/>
                  <a:lumOff val="50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6" name="CuadroTexto 85">
              <a:extLst>
                <a:ext uri="{FF2B5EF4-FFF2-40B4-BE49-F238E27FC236}">
                  <a16:creationId xmlns:a16="http://schemas.microsoft.com/office/drawing/2014/main" id="{14578AE7-FC6D-73FD-A5E3-E7CB594966DA}"/>
                </a:ext>
              </a:extLst>
            </p:cNvPr>
            <p:cNvSpPr txBox="1"/>
            <p:nvPr/>
          </p:nvSpPr>
          <p:spPr>
            <a:xfrm>
              <a:off x="7136287" y="3189517"/>
              <a:ext cx="953597" cy="2945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lvl="1">
                <a:lnSpc>
                  <a:spcPct val="107000"/>
                </a:lnSpc>
              </a:pPr>
              <a:r>
                <a:rPr lang="es-CL" sz="1200" b="1" dirty="0">
                  <a:latin typeface="Arial Nova Cond" panose="020B0506020202020204" pitchFamily="34" charset="0"/>
                </a:rPr>
                <a:t>Empaquetamiento</a:t>
              </a:r>
            </a:p>
            <a:p>
              <a:pPr marL="0" lvl="1">
                <a:lnSpc>
                  <a:spcPct val="107000"/>
                </a:lnSpc>
              </a:pPr>
              <a:r>
                <a:rPr lang="es-CL" sz="1200" dirty="0">
                  <a:latin typeface="Arial Nova Cond" panose="020B0506020202020204" pitchFamily="34" charset="0"/>
                </a:rPr>
                <a:t>Actividades:</a:t>
              </a:r>
            </a:p>
          </p:txBody>
        </p:sp>
        <p:sp>
          <p:nvSpPr>
            <p:cNvPr id="87" name="CuadroTexto 86">
              <a:extLst>
                <a:ext uri="{FF2B5EF4-FFF2-40B4-BE49-F238E27FC236}">
                  <a16:creationId xmlns:a16="http://schemas.microsoft.com/office/drawing/2014/main" id="{96FEB404-C6FB-FB79-49C6-92566F5E67FF}"/>
                </a:ext>
              </a:extLst>
            </p:cNvPr>
            <p:cNvSpPr txBox="1"/>
            <p:nvPr/>
          </p:nvSpPr>
          <p:spPr>
            <a:xfrm>
              <a:off x="8100056" y="3189517"/>
              <a:ext cx="953597" cy="2945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lvl="1">
                <a:lnSpc>
                  <a:spcPct val="107000"/>
                </a:lnSpc>
              </a:pPr>
              <a:r>
                <a:rPr lang="es-CL" sz="1200" b="1" dirty="0">
                  <a:latin typeface="Arial Nova Cond" panose="020B0506020202020204" pitchFamily="34" charset="0"/>
                </a:rPr>
                <a:t>Pilotos y 1ras Ventas</a:t>
              </a:r>
            </a:p>
            <a:p>
              <a:pPr marL="0" lvl="1">
                <a:lnSpc>
                  <a:spcPct val="107000"/>
                </a:lnSpc>
              </a:pPr>
              <a:r>
                <a:rPr lang="es-CL" sz="1200" dirty="0">
                  <a:latin typeface="Arial Nova Cond" panose="020B0506020202020204" pitchFamily="34" charset="0"/>
                </a:rPr>
                <a:t>Actividades:</a:t>
              </a:r>
            </a:p>
          </p:txBody>
        </p:sp>
        <p:sp>
          <p:nvSpPr>
            <p:cNvPr id="88" name="CuadroTexto 87">
              <a:extLst>
                <a:ext uri="{FF2B5EF4-FFF2-40B4-BE49-F238E27FC236}">
                  <a16:creationId xmlns:a16="http://schemas.microsoft.com/office/drawing/2014/main" id="{516C073D-86EE-9B16-70C9-E9FDE2035F02}"/>
                </a:ext>
              </a:extLst>
            </p:cNvPr>
            <p:cNvSpPr txBox="1"/>
            <p:nvPr/>
          </p:nvSpPr>
          <p:spPr>
            <a:xfrm>
              <a:off x="9050618" y="3170523"/>
              <a:ext cx="963802" cy="2945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lvl="1">
                <a:lnSpc>
                  <a:spcPct val="107000"/>
                </a:lnSpc>
              </a:pPr>
              <a:r>
                <a:rPr lang="es-CL" sz="1200" b="1" dirty="0">
                  <a:latin typeface="Arial Nova Cond" panose="020B0506020202020204" pitchFamily="34" charset="0"/>
                </a:rPr>
                <a:t>Escalamiento</a:t>
              </a:r>
            </a:p>
            <a:p>
              <a:pPr marL="0" lvl="1">
                <a:lnSpc>
                  <a:spcPct val="107000"/>
                </a:lnSpc>
              </a:pPr>
              <a:r>
                <a:rPr lang="es-CL" sz="1200" dirty="0">
                  <a:latin typeface="Arial Nova Cond" panose="020B0506020202020204" pitchFamily="34" charset="0"/>
                </a:rPr>
                <a:t>Actividades:</a:t>
              </a:r>
            </a:p>
          </p:txBody>
        </p:sp>
        <p:sp>
          <p:nvSpPr>
            <p:cNvPr id="89" name="CuadroTexto 88">
              <a:extLst>
                <a:ext uri="{FF2B5EF4-FFF2-40B4-BE49-F238E27FC236}">
                  <a16:creationId xmlns:a16="http://schemas.microsoft.com/office/drawing/2014/main" id="{7434A38E-C665-9222-756C-EBBA8914D269}"/>
                </a:ext>
              </a:extLst>
            </p:cNvPr>
            <p:cNvSpPr txBox="1"/>
            <p:nvPr/>
          </p:nvSpPr>
          <p:spPr>
            <a:xfrm>
              <a:off x="9999297" y="3170523"/>
              <a:ext cx="979121" cy="6133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lvl="1">
                <a:lnSpc>
                  <a:spcPct val="107000"/>
                </a:lnSpc>
              </a:pPr>
              <a:r>
                <a:rPr lang="es-CL" sz="1100" b="1" dirty="0">
                  <a:latin typeface="Arial Nova Cond" panose="020B0506020202020204" pitchFamily="34" charset="0"/>
                </a:rPr>
                <a:t>Metas</a:t>
              </a:r>
            </a:p>
            <a:p>
              <a:pPr marL="92075" lvl="1" indent="-79375">
                <a:lnSpc>
                  <a:spcPct val="107000"/>
                </a:lnSpc>
                <a:buFontTx/>
                <a:buChar char="-"/>
              </a:pPr>
              <a:r>
                <a:rPr lang="es-CL" sz="1100" dirty="0">
                  <a:latin typeface="Arial Nova Cond" panose="020B0506020202020204" pitchFamily="34" charset="0"/>
                </a:rPr>
                <a:t>Ventas</a:t>
              </a:r>
            </a:p>
            <a:p>
              <a:pPr marL="92075" lvl="1" indent="-79375">
                <a:lnSpc>
                  <a:spcPct val="107000"/>
                </a:lnSpc>
                <a:buFontTx/>
                <a:buChar char="-"/>
              </a:pPr>
              <a:r>
                <a:rPr lang="es-CL" sz="1100" dirty="0">
                  <a:latin typeface="Arial Nova Cond" panose="020B0506020202020204" pitchFamily="34" charset="0"/>
                </a:rPr>
                <a:t>Capital levantado</a:t>
              </a:r>
            </a:p>
            <a:p>
              <a:pPr marL="92075" lvl="1" indent="-79375">
                <a:lnSpc>
                  <a:spcPct val="107000"/>
                </a:lnSpc>
                <a:buFontTx/>
                <a:buChar char="-"/>
              </a:pPr>
              <a:r>
                <a:rPr lang="es-CL" sz="1100" dirty="0">
                  <a:latin typeface="Arial Nova Cond" panose="020B0506020202020204" pitchFamily="34" charset="0"/>
                </a:rPr>
                <a:t>Exportaciones</a:t>
              </a:r>
            </a:p>
            <a:p>
              <a:pPr marL="92075" lvl="1" indent="-79375">
                <a:lnSpc>
                  <a:spcPct val="107000"/>
                </a:lnSpc>
                <a:buFontTx/>
                <a:buChar char="-"/>
              </a:pPr>
              <a:r>
                <a:rPr lang="es-CL" sz="1100" dirty="0">
                  <a:latin typeface="Arial Nova Cond" panose="020B0506020202020204" pitchFamily="34" charset="0"/>
                </a:rPr>
                <a:t>Etc.</a:t>
              </a:r>
            </a:p>
          </p:txBody>
        </p:sp>
        <p:sp>
          <p:nvSpPr>
            <p:cNvPr id="90" name="CuadroTexto 89">
              <a:extLst>
                <a:ext uri="{FF2B5EF4-FFF2-40B4-BE49-F238E27FC236}">
                  <a16:creationId xmlns:a16="http://schemas.microsoft.com/office/drawing/2014/main" id="{00573F42-1AFA-6266-6968-E9E5618E30D8}"/>
                </a:ext>
              </a:extLst>
            </p:cNvPr>
            <p:cNvSpPr txBox="1"/>
            <p:nvPr/>
          </p:nvSpPr>
          <p:spPr>
            <a:xfrm>
              <a:off x="5981180" y="4804289"/>
              <a:ext cx="1065209" cy="1715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lvl="1">
                <a:lnSpc>
                  <a:spcPct val="107000"/>
                </a:lnSpc>
              </a:pPr>
              <a:r>
                <a:rPr lang="es-CL" sz="1200" dirty="0">
                  <a:latin typeface="Arial Nova Cond" panose="020B0506020202020204" pitchFamily="34" charset="0"/>
                </a:rPr>
                <a:t>Financiamiento:</a:t>
              </a:r>
            </a:p>
          </p:txBody>
        </p:sp>
        <p:sp>
          <p:nvSpPr>
            <p:cNvPr id="91" name="CuadroTexto 90">
              <a:extLst>
                <a:ext uri="{FF2B5EF4-FFF2-40B4-BE49-F238E27FC236}">
                  <a16:creationId xmlns:a16="http://schemas.microsoft.com/office/drawing/2014/main" id="{B0930663-30FB-ABDD-A3E6-AB8C782F664E}"/>
                </a:ext>
              </a:extLst>
            </p:cNvPr>
            <p:cNvSpPr txBox="1"/>
            <p:nvPr/>
          </p:nvSpPr>
          <p:spPr>
            <a:xfrm>
              <a:off x="5981180" y="5171858"/>
              <a:ext cx="1065209" cy="1715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lvl="1">
                <a:lnSpc>
                  <a:spcPct val="107000"/>
                </a:lnSpc>
              </a:pPr>
              <a:r>
                <a:rPr lang="es-CL" sz="1200" dirty="0">
                  <a:latin typeface="Arial Nova Cond" panose="020B0506020202020204" pitchFamily="34" charset="0"/>
                </a:rPr>
                <a:t>Aliados clave:</a:t>
              </a:r>
            </a:p>
          </p:txBody>
        </p:sp>
        <p:sp>
          <p:nvSpPr>
            <p:cNvPr id="92" name="CuadroTexto 91">
              <a:extLst>
                <a:ext uri="{FF2B5EF4-FFF2-40B4-BE49-F238E27FC236}">
                  <a16:creationId xmlns:a16="http://schemas.microsoft.com/office/drawing/2014/main" id="{9C9722DC-2E94-B2DB-BA2D-810D27CF5EC6}"/>
                </a:ext>
              </a:extLst>
            </p:cNvPr>
            <p:cNvSpPr txBox="1"/>
            <p:nvPr/>
          </p:nvSpPr>
          <p:spPr>
            <a:xfrm>
              <a:off x="7129148" y="2957583"/>
              <a:ext cx="877978" cy="1715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lvl="1" algn="ctr">
                <a:lnSpc>
                  <a:spcPct val="107000"/>
                </a:lnSpc>
              </a:pPr>
              <a:r>
                <a:rPr lang="es-CL" sz="1200" dirty="0">
                  <a:latin typeface="Arial Nova Cond" panose="020B0506020202020204" pitchFamily="34" charset="0"/>
                </a:rPr>
                <a:t>2023</a:t>
              </a:r>
            </a:p>
          </p:txBody>
        </p:sp>
        <p:sp>
          <p:nvSpPr>
            <p:cNvPr id="93" name="CuadroTexto 92">
              <a:extLst>
                <a:ext uri="{FF2B5EF4-FFF2-40B4-BE49-F238E27FC236}">
                  <a16:creationId xmlns:a16="http://schemas.microsoft.com/office/drawing/2014/main" id="{B6EFBBC0-48E7-71D6-A65F-0D9240130849}"/>
                </a:ext>
              </a:extLst>
            </p:cNvPr>
            <p:cNvSpPr txBox="1"/>
            <p:nvPr/>
          </p:nvSpPr>
          <p:spPr>
            <a:xfrm>
              <a:off x="8100056" y="2957583"/>
              <a:ext cx="877978" cy="1715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lvl="1" algn="ctr">
                <a:lnSpc>
                  <a:spcPct val="107000"/>
                </a:lnSpc>
              </a:pPr>
              <a:r>
                <a:rPr lang="es-CL" sz="1200" dirty="0">
                  <a:latin typeface="Arial Nova Cond" panose="020B0506020202020204" pitchFamily="34" charset="0"/>
                </a:rPr>
                <a:t>2024</a:t>
              </a:r>
            </a:p>
          </p:txBody>
        </p:sp>
        <p:sp>
          <p:nvSpPr>
            <p:cNvPr id="94" name="CuadroTexto 93">
              <a:extLst>
                <a:ext uri="{FF2B5EF4-FFF2-40B4-BE49-F238E27FC236}">
                  <a16:creationId xmlns:a16="http://schemas.microsoft.com/office/drawing/2014/main" id="{49A9A9A1-7A0F-ED5D-BBB0-C87D96215200}"/>
                </a:ext>
              </a:extLst>
            </p:cNvPr>
            <p:cNvSpPr txBox="1"/>
            <p:nvPr/>
          </p:nvSpPr>
          <p:spPr>
            <a:xfrm>
              <a:off x="9044590" y="2953429"/>
              <a:ext cx="877978" cy="1715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lvl="1" algn="ctr">
                <a:lnSpc>
                  <a:spcPct val="107000"/>
                </a:lnSpc>
              </a:pPr>
              <a:r>
                <a:rPr lang="es-CL" sz="1200" dirty="0">
                  <a:latin typeface="Arial Nova Cond" panose="020B0506020202020204" pitchFamily="34" charset="0"/>
                </a:rPr>
                <a:t>2025</a:t>
              </a:r>
            </a:p>
          </p:txBody>
        </p:sp>
        <p:sp>
          <p:nvSpPr>
            <p:cNvPr id="95" name="CuadroTexto 94">
              <a:extLst>
                <a:ext uri="{FF2B5EF4-FFF2-40B4-BE49-F238E27FC236}">
                  <a16:creationId xmlns:a16="http://schemas.microsoft.com/office/drawing/2014/main" id="{C77C1D71-A5E1-A564-FE74-BD94CD53C7AC}"/>
                </a:ext>
              </a:extLst>
            </p:cNvPr>
            <p:cNvSpPr txBox="1"/>
            <p:nvPr/>
          </p:nvSpPr>
          <p:spPr>
            <a:xfrm>
              <a:off x="10015498" y="2953429"/>
              <a:ext cx="877978" cy="1715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lvl="1" algn="ctr">
                <a:lnSpc>
                  <a:spcPct val="107000"/>
                </a:lnSpc>
              </a:pPr>
              <a:r>
                <a:rPr lang="es-CL" sz="1200" dirty="0">
                  <a:latin typeface="Arial Nova Cond" panose="020B0506020202020204" pitchFamily="34" charset="0"/>
                </a:rPr>
                <a:t>2026</a:t>
              </a:r>
            </a:p>
          </p:txBody>
        </p:sp>
        <p:sp>
          <p:nvSpPr>
            <p:cNvPr id="97" name="Rectángulo: esquinas redondeadas 96">
              <a:extLst>
                <a:ext uri="{FF2B5EF4-FFF2-40B4-BE49-F238E27FC236}">
                  <a16:creationId xmlns:a16="http://schemas.microsoft.com/office/drawing/2014/main" id="{5B87D48B-1D02-2D50-BA03-81AD5CAFD6BB}"/>
                </a:ext>
              </a:extLst>
            </p:cNvPr>
            <p:cNvSpPr/>
            <p:nvPr/>
          </p:nvSpPr>
          <p:spPr>
            <a:xfrm>
              <a:off x="9815118" y="2105316"/>
              <a:ext cx="1065209" cy="711292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 w="1905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 sz="3600"/>
            </a:p>
          </p:txBody>
        </p:sp>
        <p:sp>
          <p:nvSpPr>
            <p:cNvPr id="98" name="CuadroTexto 97">
              <a:extLst>
                <a:ext uri="{FF2B5EF4-FFF2-40B4-BE49-F238E27FC236}">
                  <a16:creationId xmlns:a16="http://schemas.microsoft.com/office/drawing/2014/main" id="{800A5AE7-440B-6A74-0F2E-19A9CB522F84}"/>
                </a:ext>
              </a:extLst>
            </p:cNvPr>
            <p:cNvSpPr txBox="1"/>
            <p:nvPr/>
          </p:nvSpPr>
          <p:spPr>
            <a:xfrm>
              <a:off x="9851706" y="2148715"/>
              <a:ext cx="1065209" cy="337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lvl="1">
                <a:lnSpc>
                  <a:spcPct val="107000"/>
                </a:lnSpc>
              </a:pPr>
              <a:r>
                <a:rPr lang="es-CL" sz="1200" dirty="0">
                  <a:latin typeface="Arial Nova Cond" panose="020B0506020202020204" pitchFamily="34" charset="0"/>
                </a:rPr>
                <a:t>Visión 2027: Ser el actor que…</a:t>
              </a:r>
            </a:p>
          </p:txBody>
        </p:sp>
      </p:grpSp>
      <p:pic>
        <p:nvPicPr>
          <p:cNvPr id="5" name="Picture 2" descr="Vicerrectoría de Investigación Desarrollo e Innovación | Universidad de  Santiago de Chile |">
            <a:extLst>
              <a:ext uri="{FF2B5EF4-FFF2-40B4-BE49-F238E27FC236}">
                <a16:creationId xmlns:a16="http://schemas.microsoft.com/office/drawing/2014/main" id="{3FA691E6-F789-594A-7834-658AABD076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61745" y="6124524"/>
            <a:ext cx="1872109" cy="4211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8755937"/>
      </p:ext>
    </p:extLst>
  </p:cSld>
  <p:clrMapOvr>
    <a:masterClrMapping/>
  </p:clrMapOvr>
</p:sld>
</file>

<file path=ppt/theme/theme1.xml><?xml version="1.0" encoding="utf-8"?>
<a:theme xmlns:a="http://schemas.openxmlformats.org/drawingml/2006/main" name="2_Metropolitano">
  <a:themeElements>
    <a:clrScheme name="Metropolitano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Metropolitan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0941A018-FB9B-4401-A32C-7E04526866E0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E6B0ABF06891AE4BB9823D0C7951D690" ma:contentTypeVersion="10" ma:contentTypeDescription="Crear nuevo documento." ma:contentTypeScope="" ma:versionID="6aac6ebb9d930e51f30bf2dd29ad7b7d">
  <xsd:schema xmlns:xsd="http://www.w3.org/2001/XMLSchema" xmlns:xs="http://www.w3.org/2001/XMLSchema" xmlns:p="http://schemas.microsoft.com/office/2006/metadata/properties" xmlns:ns3="3d65ddc6-380a-425d-8f41-7fdadc3e4a73" xmlns:ns4="ca29a77a-4b3b-47ba-9aba-c99d46633df7" targetNamespace="http://schemas.microsoft.com/office/2006/metadata/properties" ma:root="true" ma:fieldsID="a0f2d5ee9785c3b1a3b5635741d56ec8" ns3:_="" ns4:_="">
    <xsd:import namespace="3d65ddc6-380a-425d-8f41-7fdadc3e4a73"/>
    <xsd:import namespace="ca29a77a-4b3b-47ba-9aba-c99d46633df7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65ddc6-380a-425d-8f41-7fdadc3e4a73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Hash de la sugerencia para compartir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9a77a-4b3b-47ba-9aba-c99d46633df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FA27757-332C-4A6E-9685-E5139B5E7E1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6FF1573-B8F1-4D0D-A1D4-F5D0F1AA4A5F}">
  <ds:schemaRefs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ca29a77a-4b3b-47ba-9aba-c99d46633df7"/>
    <ds:schemaRef ds:uri="http://schemas.microsoft.com/office/infopath/2007/PartnerControls"/>
    <ds:schemaRef ds:uri="http://purl.org/dc/elements/1.1/"/>
    <ds:schemaRef ds:uri="http://purl.org/dc/terms/"/>
    <ds:schemaRef ds:uri="3d65ddc6-380a-425d-8f41-7fdadc3e4a73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12EA4403-4B1C-4F90-8C0C-88556E3A684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d65ddc6-380a-425d-8f41-7fdadc3e4a73"/>
    <ds:schemaRef ds:uri="ca29a77a-4b3b-47ba-9aba-c99d46633df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22956</TotalTime>
  <Words>58</Words>
  <Application>Microsoft Office PowerPoint</Application>
  <PresentationFormat>Panorámica</PresentationFormat>
  <Paragraphs>31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Arial Nova Cond</vt:lpstr>
      <vt:lpstr>Calibri</vt:lpstr>
      <vt:lpstr>Calibri Light</vt:lpstr>
      <vt:lpstr>2_Metropolitano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Maricarmen Torres F.</dc:creator>
  <cp:lastModifiedBy>Paola Armijo</cp:lastModifiedBy>
  <cp:revision>248</cp:revision>
  <cp:lastPrinted>2021-09-01T13:25:19Z</cp:lastPrinted>
  <dcterms:created xsi:type="dcterms:W3CDTF">2021-07-12T14:03:38Z</dcterms:created>
  <dcterms:modified xsi:type="dcterms:W3CDTF">2022-10-13T19:10:16Z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0x010100E6B0ABF06891AE4BB9823D0C7951D690</vt:lpwstr>
  </property>
</Properties>
</file>