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1756" r:id="rId2"/>
    <p:sldId id="1759" r:id="rId3"/>
    <p:sldId id="1757" r:id="rId4"/>
    <p:sldId id="1760" r:id="rId5"/>
  </p:sldIdLst>
  <p:sldSz cx="9144000" cy="6858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ara Silva" userId="8f22d7b6b3b9342e" providerId="LiveId" clId="{17D1281C-802C-46FE-8D0C-55F51F607688}"/>
    <pc:docChg chg="addSld modSld sldOrd">
      <pc:chgData name="Barbara Silva" userId="8f22d7b6b3b9342e" providerId="LiveId" clId="{17D1281C-802C-46FE-8D0C-55F51F607688}" dt="2018-11-22T02:13:33.176" v="36" actId="732"/>
      <pc:docMkLst>
        <pc:docMk/>
      </pc:docMkLst>
      <pc:sldChg chg="addSp delSp modSp add ord">
        <pc:chgData name="Barbara Silva" userId="8f22d7b6b3b9342e" providerId="LiveId" clId="{17D1281C-802C-46FE-8D0C-55F51F607688}" dt="2018-11-22T02:13:33.176" v="36" actId="732"/>
        <pc:sldMkLst>
          <pc:docMk/>
          <pc:sldMk cId="1466604556" sldId="1757"/>
        </pc:sldMkLst>
        <pc:spChg chg="del">
          <ac:chgData name="Barbara Silva" userId="8f22d7b6b3b9342e" providerId="LiveId" clId="{17D1281C-802C-46FE-8D0C-55F51F607688}" dt="2018-11-22T02:13:17.148" v="2"/>
          <ac:spMkLst>
            <pc:docMk/>
            <pc:sldMk cId="1466604556" sldId="1757"/>
            <ac:spMk id="3" creationId="{E02753A6-4A56-437C-9372-0604F969D34C}"/>
          </ac:spMkLst>
        </pc:spChg>
        <pc:picChg chg="add mod modCrop">
          <ac:chgData name="Barbara Silva" userId="8f22d7b6b3b9342e" providerId="LiveId" clId="{17D1281C-802C-46FE-8D0C-55F51F607688}" dt="2018-11-22T02:13:33.176" v="36" actId="732"/>
          <ac:picMkLst>
            <pc:docMk/>
            <pc:sldMk cId="1466604556" sldId="1757"/>
            <ac:picMk id="5" creationId="{533222F3-5EF9-4A90-9D85-28053C2D5687}"/>
          </ac:picMkLst>
        </pc:picChg>
      </pc:sldChg>
    </pc:docChg>
  </pc:docChgLst>
  <pc:docChgLst>
    <pc:chgData name="jorge andrade" userId="6cddbcfaa4d0465e" providerId="LiveId" clId="{D14C8727-512F-4D9D-8EAE-ED5D675E9581}"/>
    <pc:docChg chg="delSld">
      <pc:chgData name="jorge andrade" userId="6cddbcfaa4d0465e" providerId="LiveId" clId="{D14C8727-512F-4D9D-8EAE-ED5D675E9581}" dt="2022-09-29T18:04:42.306" v="0" actId="47"/>
      <pc:docMkLst>
        <pc:docMk/>
      </pc:docMkLst>
      <pc:sldChg chg="del">
        <pc:chgData name="jorge andrade" userId="6cddbcfaa4d0465e" providerId="LiveId" clId="{D14C8727-512F-4D9D-8EAE-ED5D675E9581}" dt="2022-09-29T18:04:42.306" v="0" actId="47"/>
        <pc:sldMkLst>
          <pc:docMk/>
          <pc:sldMk cId="2168163309" sldId="1756"/>
        </pc:sldMkLst>
      </pc:sldChg>
      <pc:sldChg chg="del">
        <pc:chgData name="jorge andrade" userId="6cddbcfaa4d0465e" providerId="LiveId" clId="{D14C8727-512F-4D9D-8EAE-ED5D675E9581}" dt="2022-09-29T18:04:42.306" v="0" actId="47"/>
        <pc:sldMkLst>
          <pc:docMk/>
          <pc:sldMk cId="2479627861" sldId="1759"/>
        </pc:sldMkLst>
      </pc:sldChg>
      <pc:sldChg chg="del">
        <pc:chgData name="jorge andrade" userId="6cddbcfaa4d0465e" providerId="LiveId" clId="{D14C8727-512F-4D9D-8EAE-ED5D675E9581}" dt="2022-09-29T18:04:42.306" v="0" actId="47"/>
        <pc:sldMkLst>
          <pc:docMk/>
          <pc:sldMk cId="1666462330" sldId="1760"/>
        </pc:sldMkLst>
      </pc:sldChg>
    </pc:docChg>
  </pc:docChgLst>
  <pc:docChgLst>
    <pc:chgData name="jorge andrade" userId="6cddbcfaa4d0465e" providerId="LiveId" clId="{61705F7C-7B96-4915-9896-9431803E667B}"/>
    <pc:docChg chg="undo custSel modSld">
      <pc:chgData name="jorge andrade" userId="6cddbcfaa4d0465e" providerId="LiveId" clId="{61705F7C-7B96-4915-9896-9431803E667B}" dt="2022-10-12T15:51:48.419" v="66" actId="207"/>
      <pc:docMkLst>
        <pc:docMk/>
      </pc:docMkLst>
      <pc:sldChg chg="addSp delSp modSp mod">
        <pc:chgData name="jorge andrade" userId="6cddbcfaa4d0465e" providerId="LiveId" clId="{61705F7C-7B96-4915-9896-9431803E667B}" dt="2022-10-12T15:51:48.419" v="66" actId="207"/>
        <pc:sldMkLst>
          <pc:docMk/>
          <pc:sldMk cId="3673623642" sldId="1757"/>
        </pc:sldMkLst>
        <pc:spChg chg="mod">
          <ac:chgData name="jorge andrade" userId="6cddbcfaa4d0465e" providerId="LiveId" clId="{61705F7C-7B96-4915-9896-9431803E667B}" dt="2022-10-12T15:51:34.646" v="64" actId="14100"/>
          <ac:spMkLst>
            <pc:docMk/>
            <pc:sldMk cId="3673623642" sldId="1757"/>
            <ac:spMk id="9" creationId="{A59A7DC1-F173-4D34-B856-531A87A29D4C}"/>
          </ac:spMkLst>
        </pc:spChg>
        <pc:spChg chg="del">
          <ac:chgData name="jorge andrade" userId="6cddbcfaa4d0465e" providerId="LiveId" clId="{61705F7C-7B96-4915-9896-9431803E667B}" dt="2022-10-12T15:51:22.329" v="61" actId="478"/>
          <ac:spMkLst>
            <pc:docMk/>
            <pc:sldMk cId="3673623642" sldId="1757"/>
            <ac:spMk id="10" creationId="{3F2A870C-E07D-4564-B34D-06F219608DFA}"/>
          </ac:spMkLst>
        </pc:spChg>
        <pc:spChg chg="del">
          <ac:chgData name="jorge andrade" userId="6cddbcfaa4d0465e" providerId="LiveId" clId="{61705F7C-7B96-4915-9896-9431803E667B}" dt="2022-10-12T15:51:19.871" v="60" actId="478"/>
          <ac:spMkLst>
            <pc:docMk/>
            <pc:sldMk cId="3673623642" sldId="1757"/>
            <ac:spMk id="11" creationId="{E0CC697C-654A-4D9E-BB6E-5C4E131BFAB4}"/>
          </ac:spMkLst>
        </pc:spChg>
        <pc:spChg chg="mod">
          <ac:chgData name="jorge andrade" userId="6cddbcfaa4d0465e" providerId="LiveId" clId="{61705F7C-7B96-4915-9896-9431803E667B}" dt="2022-10-12T15:51:48.419" v="66" actId="207"/>
          <ac:spMkLst>
            <pc:docMk/>
            <pc:sldMk cId="3673623642" sldId="1757"/>
            <ac:spMk id="12" creationId="{A6A2B763-0072-41BF-A1B5-1F4F35D2F0AE}"/>
          </ac:spMkLst>
        </pc:spChg>
        <pc:spChg chg="mod">
          <ac:chgData name="jorge andrade" userId="6cddbcfaa4d0465e" providerId="LiveId" clId="{61705F7C-7B96-4915-9896-9431803E667B}" dt="2022-10-12T15:50:21.261" v="25" actId="20577"/>
          <ac:spMkLst>
            <pc:docMk/>
            <pc:sldMk cId="3673623642" sldId="1757"/>
            <ac:spMk id="15" creationId="{A7210700-7910-4A0F-AB49-6F8924F8A5AB}"/>
          </ac:spMkLst>
        </pc:spChg>
        <pc:spChg chg="mod">
          <ac:chgData name="jorge andrade" userId="6cddbcfaa4d0465e" providerId="LiveId" clId="{61705F7C-7B96-4915-9896-9431803E667B}" dt="2022-10-12T15:50:55.907" v="55" actId="20577"/>
          <ac:spMkLst>
            <pc:docMk/>
            <pc:sldMk cId="3673623642" sldId="1757"/>
            <ac:spMk id="16" creationId="{9898C1BA-9884-4AF6-A9CA-AF87EA3CCAE8}"/>
          </ac:spMkLst>
        </pc:spChg>
        <pc:spChg chg="del">
          <ac:chgData name="jorge andrade" userId="6cddbcfaa4d0465e" providerId="LiveId" clId="{61705F7C-7B96-4915-9896-9431803E667B}" dt="2022-10-12T15:51:11.828" v="57" actId="478"/>
          <ac:spMkLst>
            <pc:docMk/>
            <pc:sldMk cId="3673623642" sldId="1757"/>
            <ac:spMk id="17" creationId="{F529691A-B0E5-4829-8C95-EE37BA25E5DB}"/>
          </ac:spMkLst>
        </pc:spChg>
        <pc:spChg chg="del">
          <ac:chgData name="jorge andrade" userId="6cddbcfaa4d0465e" providerId="LiveId" clId="{61705F7C-7B96-4915-9896-9431803E667B}" dt="2022-10-12T15:51:09.497" v="56" actId="478"/>
          <ac:spMkLst>
            <pc:docMk/>
            <pc:sldMk cId="3673623642" sldId="1757"/>
            <ac:spMk id="18" creationId="{0CC18AB1-906E-4582-9BBA-AC2C36F4B8F3}"/>
          </ac:spMkLst>
        </pc:spChg>
        <pc:spChg chg="mod">
          <ac:chgData name="jorge andrade" userId="6cddbcfaa4d0465e" providerId="LiveId" clId="{61705F7C-7B96-4915-9896-9431803E667B}" dt="2022-10-12T15:50:06.754" v="7" actId="20577"/>
          <ac:spMkLst>
            <pc:docMk/>
            <pc:sldMk cId="3673623642" sldId="1757"/>
            <ac:spMk id="20" creationId="{7780013F-6B8F-491E-A4C8-21F837FA2154}"/>
          </ac:spMkLst>
        </pc:spChg>
        <pc:grpChg chg="add del mod">
          <ac:chgData name="jorge andrade" userId="6cddbcfaa4d0465e" providerId="LiveId" clId="{61705F7C-7B96-4915-9896-9431803E667B}" dt="2022-10-12T15:51:38.781" v="65" actId="1076"/>
          <ac:grpSpMkLst>
            <pc:docMk/>
            <pc:sldMk cId="3673623642" sldId="1757"/>
            <ac:grpSpMk id="8" creationId="{5D39B7BE-904C-420C-AC5B-DD70B193EA99}"/>
          </ac:grpSpMkLst>
        </pc:grpChg>
      </pc:sldChg>
    </pc:docChg>
  </pc:docChgLst>
  <pc:docChgLst>
    <pc:chgData name="Jorge Bustamante" userId="7a87ed2221d6f210" providerId="LiveId" clId="{9588F380-2D80-4B5B-95FA-61B48DB3B1D0}"/>
    <pc:docChg chg="custSel modSld modNotesMaster">
      <pc:chgData name="Jorge Bustamante" userId="7a87ed2221d6f210" providerId="LiveId" clId="{9588F380-2D80-4B5B-95FA-61B48DB3B1D0}" dt="2018-11-20T16:07:02.729" v="9" actId="207"/>
      <pc:docMkLst>
        <pc:docMk/>
      </pc:docMkLst>
      <pc:sldChg chg="addSp delSp modSp modNotes">
        <pc:chgData name="Jorge Bustamante" userId="7a87ed2221d6f210" providerId="LiveId" clId="{9588F380-2D80-4B5B-95FA-61B48DB3B1D0}" dt="2018-11-20T16:07:02.729" v="9" actId="207"/>
        <pc:sldMkLst>
          <pc:docMk/>
          <pc:sldMk cId="289510036" sldId="257"/>
        </pc:sldMkLst>
        <pc:spChg chg="mod">
          <ac:chgData name="Jorge Bustamante" userId="7a87ed2221d6f210" providerId="LiveId" clId="{9588F380-2D80-4B5B-95FA-61B48DB3B1D0}" dt="2018-11-20T16:07:02.729" v="9" actId="207"/>
          <ac:spMkLst>
            <pc:docMk/>
            <pc:sldMk cId="289510036" sldId="257"/>
            <ac:spMk id="46" creationId="{4C67ADE7-F749-4ECB-AFF3-42112546975E}"/>
          </ac:spMkLst>
        </pc:spChg>
        <pc:spChg chg="mod">
          <ac:chgData name="Jorge Bustamante" userId="7a87ed2221d6f210" providerId="LiveId" clId="{9588F380-2D80-4B5B-95FA-61B48DB3B1D0}" dt="2018-11-20T16:06:56.454" v="8" actId="207"/>
          <ac:spMkLst>
            <pc:docMk/>
            <pc:sldMk cId="289510036" sldId="257"/>
            <ac:spMk id="48" creationId="{90F47067-0C1D-4C54-A452-DCDACE03384A}"/>
          </ac:spMkLst>
        </pc:spChg>
        <pc:spChg chg="mod">
          <ac:chgData name="Jorge Bustamante" userId="7a87ed2221d6f210" providerId="LiveId" clId="{9588F380-2D80-4B5B-95FA-61B48DB3B1D0}" dt="2018-11-20T16:04:37.134" v="1" actId="113"/>
          <ac:spMkLst>
            <pc:docMk/>
            <pc:sldMk cId="289510036" sldId="257"/>
            <ac:spMk id="51" creationId="{F2E932AE-A250-443E-9A42-500B8CBBEA9E}"/>
          </ac:spMkLst>
        </pc:spChg>
        <pc:grpChg chg="add">
          <ac:chgData name="Jorge Bustamante" userId="7a87ed2221d6f210" providerId="LiveId" clId="{9588F380-2D80-4B5B-95FA-61B48DB3B1D0}" dt="2018-11-20T16:06:40.308" v="7"/>
          <ac:grpSpMkLst>
            <pc:docMk/>
            <pc:sldMk cId="289510036" sldId="257"/>
            <ac:grpSpMk id="22" creationId="{7EC3A6E9-5448-4D06-AE6D-7D7BFE7E58E1}"/>
          </ac:grpSpMkLst>
        </pc:grpChg>
        <pc:grpChg chg="del">
          <ac:chgData name="Jorge Bustamante" userId="7a87ed2221d6f210" providerId="LiveId" clId="{9588F380-2D80-4B5B-95FA-61B48DB3B1D0}" dt="2018-11-20T16:06:39.442" v="6" actId="478"/>
          <ac:grpSpMkLst>
            <pc:docMk/>
            <pc:sldMk cId="289510036" sldId="257"/>
            <ac:grpSpMk id="34" creationId="{1D9ABE62-2EF2-418A-A066-629E67005A71}"/>
          </ac:grpSpMkLst>
        </pc:grpChg>
      </pc:sldChg>
      <pc:sldChg chg="modSp">
        <pc:chgData name="Jorge Bustamante" userId="7a87ed2221d6f210" providerId="LiveId" clId="{9588F380-2D80-4B5B-95FA-61B48DB3B1D0}" dt="2018-11-20T16:06:30.176" v="5" actId="207"/>
        <pc:sldMkLst>
          <pc:docMk/>
          <pc:sldMk cId="2168163309" sldId="1756"/>
        </pc:sldMkLst>
        <pc:spChg chg="mod">
          <ac:chgData name="Jorge Bustamante" userId="7a87ed2221d6f210" providerId="LiveId" clId="{9588F380-2D80-4B5B-95FA-61B48DB3B1D0}" dt="2018-11-20T16:06:10.199" v="4" actId="207"/>
          <ac:spMkLst>
            <pc:docMk/>
            <pc:sldMk cId="2168163309" sldId="1756"/>
            <ac:spMk id="10" creationId="{3F2A870C-E07D-4564-B34D-06F219608DFA}"/>
          </ac:spMkLst>
        </pc:spChg>
        <pc:spChg chg="mod">
          <ac:chgData name="Jorge Bustamante" userId="7a87ed2221d6f210" providerId="LiveId" clId="{9588F380-2D80-4B5B-95FA-61B48DB3B1D0}" dt="2018-11-20T16:06:10.199" v="4" actId="207"/>
          <ac:spMkLst>
            <pc:docMk/>
            <pc:sldMk cId="2168163309" sldId="1756"/>
            <ac:spMk id="11" creationId="{E0CC697C-654A-4D9E-BB6E-5C4E131BFAB4}"/>
          </ac:spMkLst>
        </pc:spChg>
        <pc:spChg chg="mod">
          <ac:chgData name="Jorge Bustamante" userId="7a87ed2221d6f210" providerId="LiveId" clId="{9588F380-2D80-4B5B-95FA-61B48DB3B1D0}" dt="2018-11-20T16:06:30.176" v="5" actId="207"/>
          <ac:spMkLst>
            <pc:docMk/>
            <pc:sldMk cId="2168163309" sldId="1756"/>
            <ac:spMk id="12" creationId="{A6A2B763-0072-41BF-A1B5-1F4F35D2F0AE}"/>
          </ac:spMkLst>
        </pc:spChg>
        <pc:spChg chg="mod">
          <ac:chgData name="Jorge Bustamante" userId="7a87ed2221d6f210" providerId="LiveId" clId="{9588F380-2D80-4B5B-95FA-61B48DB3B1D0}" dt="2018-11-20T16:06:10.199" v="4" actId="207"/>
          <ac:spMkLst>
            <pc:docMk/>
            <pc:sldMk cId="2168163309" sldId="1756"/>
            <ac:spMk id="13" creationId="{C6EFCEED-3DE5-423F-90BD-86C45ECBF4BF}"/>
          </ac:spMkLst>
        </pc:spChg>
        <pc:spChg chg="mod">
          <ac:chgData name="Jorge Bustamante" userId="7a87ed2221d6f210" providerId="LiveId" clId="{9588F380-2D80-4B5B-95FA-61B48DB3B1D0}" dt="2018-11-20T16:06:05.712" v="3" actId="207"/>
          <ac:spMkLst>
            <pc:docMk/>
            <pc:sldMk cId="2168163309" sldId="1756"/>
            <ac:spMk id="19" creationId="{2368F09A-621B-409E-9586-DDE99CB1306A}"/>
          </ac:spMkLst>
        </pc:spChg>
        <pc:spChg chg="mod">
          <ac:chgData name="Jorge Bustamante" userId="7a87ed2221d6f210" providerId="LiveId" clId="{9588F380-2D80-4B5B-95FA-61B48DB3B1D0}" dt="2018-11-20T16:04:32.514" v="0" actId="113"/>
          <ac:spMkLst>
            <pc:docMk/>
            <pc:sldMk cId="2168163309" sldId="1756"/>
            <ac:spMk id="21" creationId="{3C11DD22-3FD7-4674-90F5-0CA9EF52150E}"/>
          </ac:spMkLst>
        </pc:spChg>
      </pc:sldChg>
    </pc:docChg>
  </pc:docChgLst>
  <pc:docChgLst>
    <pc:chgData name="jorge andrade" userId="6cddbcfaa4d0465e" providerId="LiveId" clId="{39361009-F2DF-4057-ABED-6537815CFED1}"/>
    <pc:docChg chg="undo redo custSel addSld delSld modSld">
      <pc:chgData name="jorge andrade" userId="6cddbcfaa4d0465e" providerId="LiveId" clId="{39361009-F2DF-4057-ABED-6537815CFED1}" dt="2022-08-16T17:27:47.831" v="1276" actId="1038"/>
      <pc:docMkLst>
        <pc:docMk/>
      </pc:docMkLst>
      <pc:sldChg chg="del">
        <pc:chgData name="jorge andrade" userId="6cddbcfaa4d0465e" providerId="LiveId" clId="{39361009-F2DF-4057-ABED-6537815CFED1}" dt="2022-08-12T14:21:40.021" v="4" actId="47"/>
        <pc:sldMkLst>
          <pc:docMk/>
          <pc:sldMk cId="289510036" sldId="257"/>
        </pc:sldMkLst>
      </pc:sldChg>
      <pc:sldChg chg="addSp delSp modSp mod">
        <pc:chgData name="jorge andrade" userId="6cddbcfaa4d0465e" providerId="LiveId" clId="{39361009-F2DF-4057-ABED-6537815CFED1}" dt="2022-08-12T15:38:57.662" v="1093" actId="207"/>
        <pc:sldMkLst>
          <pc:docMk/>
          <pc:sldMk cId="2168163309" sldId="1756"/>
        </pc:sldMkLst>
        <pc:spChg chg="add del mod">
          <ac:chgData name="jorge andrade" userId="6cddbcfaa4d0465e" providerId="LiveId" clId="{39361009-F2DF-4057-ABED-6537815CFED1}" dt="2022-08-12T15:32:27.072" v="986" actId="478"/>
          <ac:spMkLst>
            <pc:docMk/>
            <pc:sldMk cId="2168163309" sldId="1756"/>
            <ac:spMk id="2" creationId="{B741357C-82A9-C70E-D6A1-D2390068C0D8}"/>
          </ac:spMkLst>
        </pc:spChg>
        <pc:spChg chg="add del mod">
          <ac:chgData name="jorge andrade" userId="6cddbcfaa4d0465e" providerId="LiveId" clId="{39361009-F2DF-4057-ABED-6537815CFED1}" dt="2022-08-12T15:32:27.072" v="986" actId="478"/>
          <ac:spMkLst>
            <pc:docMk/>
            <pc:sldMk cId="2168163309" sldId="1756"/>
            <ac:spMk id="3" creationId="{142E2AD7-5A47-E6BD-2DDA-E628B2C818A4}"/>
          </ac:spMkLst>
        </pc:spChg>
        <pc:spChg chg="del">
          <ac:chgData name="jorge andrade" userId="6cddbcfaa4d0465e" providerId="LiveId" clId="{39361009-F2DF-4057-ABED-6537815CFED1}" dt="2022-08-12T14:27:58.358" v="79" actId="478"/>
          <ac:spMkLst>
            <pc:docMk/>
            <pc:sldMk cId="2168163309" sldId="1756"/>
            <ac:spMk id="4" creationId="{00000000-0000-0000-0000-000000000000}"/>
          </ac:spMkLst>
        </pc:spChg>
        <pc:spChg chg="add del mod">
          <ac:chgData name="jorge andrade" userId="6cddbcfaa4d0465e" providerId="LiveId" clId="{39361009-F2DF-4057-ABED-6537815CFED1}" dt="2022-08-12T15:32:27.072" v="986" actId="478"/>
          <ac:spMkLst>
            <pc:docMk/>
            <pc:sldMk cId="2168163309" sldId="1756"/>
            <ac:spMk id="5" creationId="{681AEC5C-B7C2-5BAD-5AF0-BEBB1A546125}"/>
          </ac:spMkLst>
        </pc:spChg>
        <pc:spChg chg="del">
          <ac:chgData name="jorge andrade" userId="6cddbcfaa4d0465e" providerId="LiveId" clId="{39361009-F2DF-4057-ABED-6537815CFED1}" dt="2022-08-12T14:27:59.395" v="80" actId="478"/>
          <ac:spMkLst>
            <pc:docMk/>
            <pc:sldMk cId="2168163309" sldId="1756"/>
            <ac:spMk id="6" creationId="{00000000-0000-0000-0000-000000000000}"/>
          </ac:spMkLst>
        </pc:spChg>
        <pc:spChg chg="del">
          <ac:chgData name="jorge andrade" userId="6cddbcfaa4d0465e" providerId="LiveId" clId="{39361009-F2DF-4057-ABED-6537815CFED1}" dt="2022-08-12T14:27:58.358" v="79" actId="478"/>
          <ac:spMkLst>
            <pc:docMk/>
            <pc:sldMk cId="2168163309" sldId="1756"/>
            <ac:spMk id="7" creationId="{00000000-0000-0000-0000-000000000000}"/>
          </ac:spMkLst>
        </pc:spChg>
        <pc:spChg chg="mod">
          <ac:chgData name="jorge andrade" userId="6cddbcfaa4d0465e" providerId="LiveId" clId="{39361009-F2DF-4057-ABED-6537815CFED1}" dt="2022-08-12T15:24:25.459" v="610" actId="207"/>
          <ac:spMkLst>
            <pc:docMk/>
            <pc:sldMk cId="2168163309" sldId="1756"/>
            <ac:spMk id="11" creationId="{E0CC697C-654A-4D9E-BB6E-5C4E131BFAB4}"/>
          </ac:spMkLst>
        </pc:spChg>
        <pc:spChg chg="mod">
          <ac:chgData name="jorge andrade" userId="6cddbcfaa4d0465e" providerId="LiveId" clId="{39361009-F2DF-4057-ABED-6537815CFED1}" dt="2022-08-12T14:22:24.746" v="60" actId="207"/>
          <ac:spMkLst>
            <pc:docMk/>
            <pc:sldMk cId="2168163309" sldId="1756"/>
            <ac:spMk id="12" creationId="{A6A2B763-0072-41BF-A1B5-1F4F35D2F0AE}"/>
          </ac:spMkLst>
        </pc:spChg>
        <pc:spChg chg="mod">
          <ac:chgData name="jorge andrade" userId="6cddbcfaa4d0465e" providerId="LiveId" clId="{39361009-F2DF-4057-ABED-6537815CFED1}" dt="2022-08-12T15:24:12.346" v="608" actId="207"/>
          <ac:spMkLst>
            <pc:docMk/>
            <pc:sldMk cId="2168163309" sldId="1756"/>
            <ac:spMk id="13" creationId="{C6EFCEED-3DE5-423F-90BD-86C45ECBF4BF}"/>
          </ac:spMkLst>
        </pc:spChg>
        <pc:spChg chg="mod">
          <ac:chgData name="jorge andrade" userId="6cddbcfaa4d0465e" providerId="LiveId" clId="{39361009-F2DF-4057-ABED-6537815CFED1}" dt="2022-08-12T14:21:27.711" v="3" actId="1035"/>
          <ac:spMkLst>
            <pc:docMk/>
            <pc:sldMk cId="2168163309" sldId="1756"/>
            <ac:spMk id="15" creationId="{A7210700-7910-4A0F-AB49-6F8924F8A5AB}"/>
          </ac:spMkLst>
        </pc:spChg>
        <pc:spChg chg="mod">
          <ac:chgData name="jorge andrade" userId="6cddbcfaa4d0465e" providerId="LiveId" clId="{39361009-F2DF-4057-ABED-6537815CFED1}" dt="2022-08-12T14:21:27.711" v="3" actId="1035"/>
          <ac:spMkLst>
            <pc:docMk/>
            <pc:sldMk cId="2168163309" sldId="1756"/>
            <ac:spMk id="16" creationId="{9898C1BA-9884-4AF6-A9CA-AF87EA3CCAE8}"/>
          </ac:spMkLst>
        </pc:spChg>
        <pc:spChg chg="mod">
          <ac:chgData name="jorge andrade" userId="6cddbcfaa4d0465e" providerId="LiveId" clId="{39361009-F2DF-4057-ABED-6537815CFED1}" dt="2022-08-12T14:21:27.711" v="3" actId="1035"/>
          <ac:spMkLst>
            <pc:docMk/>
            <pc:sldMk cId="2168163309" sldId="1756"/>
            <ac:spMk id="17" creationId="{F529691A-B0E5-4829-8C95-EE37BA25E5DB}"/>
          </ac:spMkLst>
        </pc:spChg>
        <pc:spChg chg="mod">
          <ac:chgData name="jorge andrade" userId="6cddbcfaa4d0465e" providerId="LiveId" clId="{39361009-F2DF-4057-ABED-6537815CFED1}" dt="2022-08-12T14:21:27.711" v="3" actId="1035"/>
          <ac:spMkLst>
            <pc:docMk/>
            <pc:sldMk cId="2168163309" sldId="1756"/>
            <ac:spMk id="18" creationId="{0CC18AB1-906E-4582-9BBA-AC2C36F4B8F3}"/>
          </ac:spMkLst>
        </pc:spChg>
        <pc:spChg chg="mod">
          <ac:chgData name="jorge andrade" userId="6cddbcfaa4d0465e" providerId="LiveId" clId="{39361009-F2DF-4057-ABED-6537815CFED1}" dt="2022-08-12T14:21:27.711" v="3" actId="1035"/>
          <ac:spMkLst>
            <pc:docMk/>
            <pc:sldMk cId="2168163309" sldId="1756"/>
            <ac:spMk id="20" creationId="{7780013F-6B8F-491E-A4C8-21F837FA2154}"/>
          </ac:spMkLst>
        </pc:spChg>
        <pc:spChg chg="mod">
          <ac:chgData name="jorge andrade" userId="6cddbcfaa4d0465e" providerId="LiveId" clId="{39361009-F2DF-4057-ABED-6537815CFED1}" dt="2022-08-12T15:24:33.782" v="627" actId="20577"/>
          <ac:spMkLst>
            <pc:docMk/>
            <pc:sldMk cId="2168163309" sldId="1756"/>
            <ac:spMk id="21" creationId="{3C11DD22-3FD7-4674-90F5-0CA9EF52150E}"/>
          </ac:spMkLst>
        </pc:spChg>
        <pc:spChg chg="add mod">
          <ac:chgData name="jorge andrade" userId="6cddbcfaa4d0465e" providerId="LiveId" clId="{39361009-F2DF-4057-ABED-6537815CFED1}" dt="2022-08-12T15:36:39.143" v="1085" actId="20577"/>
          <ac:spMkLst>
            <pc:docMk/>
            <pc:sldMk cId="2168163309" sldId="1756"/>
            <ac:spMk id="23" creationId="{03863AAE-1C1B-5082-F59B-D4867C3E34C3}"/>
          </ac:spMkLst>
        </pc:spChg>
        <pc:spChg chg="add mod">
          <ac:chgData name="jorge andrade" userId="6cddbcfaa4d0465e" providerId="LiveId" clId="{39361009-F2DF-4057-ABED-6537815CFED1}" dt="2022-08-12T15:36:43.325" v="1087" actId="20577"/>
          <ac:spMkLst>
            <pc:docMk/>
            <pc:sldMk cId="2168163309" sldId="1756"/>
            <ac:spMk id="24" creationId="{271A5EF4-3940-7E65-736A-B6B5B8A6B17D}"/>
          </ac:spMkLst>
        </pc:spChg>
        <pc:spChg chg="add mod">
          <ac:chgData name="jorge andrade" userId="6cddbcfaa4d0465e" providerId="LiveId" clId="{39361009-F2DF-4057-ABED-6537815CFED1}" dt="2022-08-12T15:36:46.209" v="1089" actId="20577"/>
          <ac:spMkLst>
            <pc:docMk/>
            <pc:sldMk cId="2168163309" sldId="1756"/>
            <ac:spMk id="25" creationId="{4FF6E77B-7FF0-B285-6B3C-D281251007BD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27" creationId="{9C0328FE-3860-D07E-01E1-F05A1B6D232D}"/>
          </ac:spMkLst>
        </pc:spChg>
        <pc:spChg chg="mod">
          <ac:chgData name="jorge andrade" userId="6cddbcfaa4d0465e" providerId="LiveId" clId="{39361009-F2DF-4057-ABED-6537815CFED1}" dt="2022-08-12T15:24:43.316" v="655" actId="20577"/>
          <ac:spMkLst>
            <pc:docMk/>
            <pc:sldMk cId="2168163309" sldId="1756"/>
            <ac:spMk id="28" creationId="{6852486B-CC61-4D80-9BC6-8B767EF126B2}"/>
          </ac:spMkLst>
        </pc:spChg>
        <pc:spChg chg="del mod">
          <ac:chgData name="jorge andrade" userId="6cddbcfaa4d0465e" providerId="LiveId" clId="{39361009-F2DF-4057-ABED-6537815CFED1}" dt="2022-08-12T15:32:52.640" v="993" actId="478"/>
          <ac:spMkLst>
            <pc:docMk/>
            <pc:sldMk cId="2168163309" sldId="1756"/>
            <ac:spMk id="29" creationId="{CDB3AD8F-8D90-4EDA-B03E-DBCCDBC2BC5B}"/>
          </ac:spMkLst>
        </pc:spChg>
        <pc:spChg chg="del mod">
          <ac:chgData name="jorge andrade" userId="6cddbcfaa4d0465e" providerId="LiveId" clId="{39361009-F2DF-4057-ABED-6537815CFED1}" dt="2022-08-12T15:32:43.822" v="990" actId="478"/>
          <ac:spMkLst>
            <pc:docMk/>
            <pc:sldMk cId="2168163309" sldId="1756"/>
            <ac:spMk id="30" creationId="{E72180E4-409F-4B3E-8173-A3AB7DC921BC}"/>
          </ac:spMkLst>
        </pc:spChg>
        <pc:spChg chg="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31" creationId="{4937C55E-9233-4898-AB76-C0CF03D011AC}"/>
          </ac:spMkLst>
        </pc:spChg>
        <pc:spChg chg="del mod">
          <ac:chgData name="jorge andrade" userId="6cddbcfaa4d0465e" providerId="LiveId" clId="{39361009-F2DF-4057-ABED-6537815CFED1}" dt="2022-08-12T15:32:27.072" v="986" actId="478"/>
          <ac:spMkLst>
            <pc:docMk/>
            <pc:sldMk cId="2168163309" sldId="1756"/>
            <ac:spMk id="32" creationId="{0F9B11B3-8CD5-40B3-BC37-B44088D8D5BD}"/>
          </ac:spMkLst>
        </pc:spChg>
        <pc:spChg chg="del mod">
          <ac:chgData name="jorge andrade" userId="6cddbcfaa4d0465e" providerId="LiveId" clId="{39361009-F2DF-4057-ABED-6537815CFED1}" dt="2022-08-12T15:32:27.072" v="986" actId="478"/>
          <ac:spMkLst>
            <pc:docMk/>
            <pc:sldMk cId="2168163309" sldId="1756"/>
            <ac:spMk id="33" creationId="{92F557CB-E608-4362-81D1-014E7CA69B25}"/>
          </ac:spMkLst>
        </pc:spChg>
        <pc:spChg chg="del mod">
          <ac:chgData name="jorge andrade" userId="6cddbcfaa4d0465e" providerId="LiveId" clId="{39361009-F2DF-4057-ABED-6537815CFED1}" dt="2022-08-12T15:32:27.072" v="986" actId="478"/>
          <ac:spMkLst>
            <pc:docMk/>
            <pc:sldMk cId="2168163309" sldId="1756"/>
            <ac:spMk id="34" creationId="{7E733B93-3621-42E6-BA23-1312641D3869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35" creationId="{03A148F2-E1E7-DF18-FD2C-5CDDAC471D0A}"/>
          </ac:spMkLst>
        </pc:spChg>
        <pc:spChg chg="del mod">
          <ac:chgData name="jorge andrade" userId="6cddbcfaa4d0465e" providerId="LiveId" clId="{39361009-F2DF-4057-ABED-6537815CFED1}" dt="2022-08-12T15:29:41.264" v="796" actId="478"/>
          <ac:spMkLst>
            <pc:docMk/>
            <pc:sldMk cId="2168163309" sldId="1756"/>
            <ac:spMk id="36" creationId="{C9D7C1A5-D582-4F4D-BCDC-F69DC667E72D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37" creationId="{56DB2ABB-3B7A-E91C-5B07-908BE4FD3668}"/>
          </ac:spMkLst>
        </pc:spChg>
        <pc:spChg chg="del mod">
          <ac:chgData name="jorge andrade" userId="6cddbcfaa4d0465e" providerId="LiveId" clId="{39361009-F2DF-4057-ABED-6537815CFED1}" dt="2022-08-12T15:29:00.420" v="764" actId="478"/>
          <ac:spMkLst>
            <pc:docMk/>
            <pc:sldMk cId="2168163309" sldId="1756"/>
            <ac:spMk id="38" creationId="{C9BC3951-6CE7-48FE-BE5F-5FD8E0946362}"/>
          </ac:spMkLst>
        </pc:spChg>
        <pc:spChg chg="del mod">
          <ac:chgData name="jorge andrade" userId="6cddbcfaa4d0465e" providerId="LiveId" clId="{39361009-F2DF-4057-ABED-6537815CFED1}" dt="2022-08-12T15:29:00.420" v="764" actId="478"/>
          <ac:spMkLst>
            <pc:docMk/>
            <pc:sldMk cId="2168163309" sldId="1756"/>
            <ac:spMk id="39" creationId="{97C97E78-F7B3-46FD-AF56-FC484AADCFD9}"/>
          </ac:spMkLst>
        </pc:spChg>
        <pc:spChg chg="del mod">
          <ac:chgData name="jorge andrade" userId="6cddbcfaa4d0465e" providerId="LiveId" clId="{39361009-F2DF-4057-ABED-6537815CFED1}" dt="2022-08-12T15:29:00.420" v="764" actId="478"/>
          <ac:spMkLst>
            <pc:docMk/>
            <pc:sldMk cId="2168163309" sldId="1756"/>
            <ac:spMk id="40" creationId="{438A04AE-7883-41FD-B216-C9E8F4D074E7}"/>
          </ac:spMkLst>
        </pc:spChg>
        <pc:spChg chg="del mod">
          <ac:chgData name="jorge andrade" userId="6cddbcfaa4d0465e" providerId="LiveId" clId="{39361009-F2DF-4057-ABED-6537815CFED1}" dt="2022-08-12T15:29:41.264" v="796" actId="478"/>
          <ac:spMkLst>
            <pc:docMk/>
            <pc:sldMk cId="2168163309" sldId="1756"/>
            <ac:spMk id="41" creationId="{68E31B15-F463-4D2B-A9F7-1868E5A77735}"/>
          </ac:spMkLst>
        </pc:spChg>
        <pc:spChg chg="del mod">
          <ac:chgData name="jorge andrade" userId="6cddbcfaa4d0465e" providerId="LiveId" clId="{39361009-F2DF-4057-ABED-6537815CFED1}" dt="2022-08-12T15:29:41.264" v="796" actId="478"/>
          <ac:spMkLst>
            <pc:docMk/>
            <pc:sldMk cId="2168163309" sldId="1756"/>
            <ac:spMk id="42" creationId="{E39EA5C4-130F-4DF9-9310-6C29F699C734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43" creationId="{5C4BFBEC-6F29-F48C-FE6B-B71EB3E9F395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44" creationId="{6A9085B7-4C4F-C638-4C36-73661E7CA21F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45" creationId="{4FC4DF18-5937-58E2-C734-B268C12A3E2F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46" creationId="{F1EF917B-6CE4-FCB4-00EF-3CF7F6289A90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47" creationId="{C379A791-C112-1BE9-8FB6-BCA4876C14EA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48" creationId="{C226047B-A48D-4149-5C9B-410BE8BEF119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49" creationId="{17E0529C-6929-4B7E-4B77-378319782A04}"/>
          </ac:spMkLst>
        </pc:spChg>
        <pc:spChg chg="add mod">
          <ac:chgData name="jorge andrade" userId="6cddbcfaa4d0465e" providerId="LiveId" clId="{39361009-F2DF-4057-ABED-6537815CFED1}" dt="2022-08-12T15:38:57.662" v="1093" actId="207"/>
          <ac:spMkLst>
            <pc:docMk/>
            <pc:sldMk cId="2168163309" sldId="1756"/>
            <ac:spMk id="50" creationId="{237AB118-780B-69CA-2991-F3DF75E96660}"/>
          </ac:spMkLst>
        </pc:spChg>
        <pc:spChg chg="add mod">
          <ac:chgData name="jorge andrade" userId="6cddbcfaa4d0465e" providerId="LiveId" clId="{39361009-F2DF-4057-ABED-6537815CFED1}" dt="2022-08-12T15:37:15.946" v="1092" actId="207"/>
          <ac:spMkLst>
            <pc:docMk/>
            <pc:sldMk cId="2168163309" sldId="1756"/>
            <ac:spMk id="51" creationId="{BDC5DF4D-B3D1-7329-8A69-483C5D1AD0CA}"/>
          </ac:spMkLst>
        </pc:spChg>
        <pc:picChg chg="del">
          <ac:chgData name="jorge andrade" userId="6cddbcfaa4d0465e" providerId="LiveId" clId="{39361009-F2DF-4057-ABED-6537815CFED1}" dt="2022-08-12T14:28:50.005" v="107" actId="478"/>
          <ac:picMkLst>
            <pc:docMk/>
            <pc:sldMk cId="2168163309" sldId="1756"/>
            <ac:picMk id="26" creationId="{E820E582-9E2D-4AC2-8FA8-85B46BA4997B}"/>
          </ac:picMkLst>
        </pc:picChg>
        <pc:cxnChg chg="mod">
          <ac:chgData name="jorge andrade" userId="6cddbcfaa4d0465e" providerId="LiveId" clId="{39361009-F2DF-4057-ABED-6537815CFED1}" dt="2022-08-12T14:29:03.119" v="148" actId="1035"/>
          <ac:cxnSpMkLst>
            <pc:docMk/>
            <pc:sldMk cId="2168163309" sldId="1756"/>
            <ac:cxnSpMk id="22" creationId="{95805350-C240-4365-AD4D-23F72C4BC576}"/>
          </ac:cxnSpMkLst>
        </pc:cxnChg>
      </pc:sldChg>
      <pc:sldChg chg="del">
        <pc:chgData name="jorge andrade" userId="6cddbcfaa4d0465e" providerId="LiveId" clId="{39361009-F2DF-4057-ABED-6537815CFED1}" dt="2022-08-12T14:21:40.021" v="4" actId="47"/>
        <pc:sldMkLst>
          <pc:docMk/>
          <pc:sldMk cId="1466604556" sldId="1757"/>
        </pc:sldMkLst>
      </pc:sldChg>
      <pc:sldChg chg="modSp add mod">
        <pc:chgData name="jorge andrade" userId="6cddbcfaa4d0465e" providerId="LiveId" clId="{39361009-F2DF-4057-ABED-6537815CFED1}" dt="2022-08-12T15:40:05.295" v="1104" actId="207"/>
        <pc:sldMkLst>
          <pc:docMk/>
          <pc:sldMk cId="3673623642" sldId="1757"/>
        </pc:sldMkLst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2" creationId="{B741357C-82A9-C70E-D6A1-D2390068C0D8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3" creationId="{142E2AD7-5A47-E6BD-2DDA-E628B2C818A4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5" creationId="{681AEC5C-B7C2-5BAD-5AF0-BEBB1A546125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29" creationId="{CDB3AD8F-8D90-4EDA-B03E-DBCCDBC2BC5B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30" creationId="{E72180E4-409F-4B3E-8173-A3AB7DC921BC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31" creationId="{4937C55E-9233-4898-AB76-C0CF03D011AC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32" creationId="{0F9B11B3-8CD5-40B3-BC37-B44088D8D5BD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33" creationId="{92F557CB-E608-4362-81D1-014E7CA69B25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34" creationId="{7E733B93-3621-42E6-BA23-1312641D3869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36" creationId="{C9D7C1A5-D582-4F4D-BCDC-F69DC667E72D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41" creationId="{68E31B15-F463-4D2B-A9F7-1868E5A77735}"/>
          </ac:spMkLst>
        </pc:spChg>
        <pc:spChg chg="mod">
          <ac:chgData name="jorge andrade" userId="6cddbcfaa4d0465e" providerId="LiveId" clId="{39361009-F2DF-4057-ABED-6537815CFED1}" dt="2022-08-12T15:40:05.295" v="1104" actId="207"/>
          <ac:spMkLst>
            <pc:docMk/>
            <pc:sldMk cId="3673623642" sldId="1757"/>
            <ac:spMk id="42" creationId="{E39EA5C4-130F-4DF9-9310-6C29F699C734}"/>
          </ac:spMkLst>
        </pc:spChg>
      </pc:sldChg>
      <pc:sldChg chg="addSp delSp modSp add del mod">
        <pc:chgData name="jorge andrade" userId="6cddbcfaa4d0465e" providerId="LiveId" clId="{39361009-F2DF-4057-ABED-6537815CFED1}" dt="2022-08-12T15:41:31.504" v="1123" actId="47"/>
        <pc:sldMkLst>
          <pc:docMk/>
          <pc:sldMk cId="566433164" sldId="1758"/>
        </pc:sldMkLst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2" creationId="{B741357C-82A9-C70E-D6A1-D2390068C0D8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3" creationId="{142E2AD7-5A47-E6BD-2DDA-E628B2C818A4}"/>
          </ac:spMkLst>
        </pc:spChg>
        <pc:spChg chg="add mod">
          <ac:chgData name="jorge andrade" userId="6cddbcfaa4d0465e" providerId="LiveId" clId="{39361009-F2DF-4057-ABED-6537815CFED1}" dt="2022-08-12T15:40:39.910" v="1114" actId="1035"/>
          <ac:spMkLst>
            <pc:docMk/>
            <pc:sldMk cId="566433164" sldId="1758"/>
            <ac:spMk id="4" creationId="{3232B3A7-E4A7-0A65-DB63-F362A1BC008F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5" creationId="{681AEC5C-B7C2-5BAD-5AF0-BEBB1A546125}"/>
          </ac:spMkLst>
        </pc:spChg>
        <pc:spChg chg="add mod">
          <ac:chgData name="jorge andrade" userId="6cddbcfaa4d0465e" providerId="LiveId" clId="{39361009-F2DF-4057-ABED-6537815CFED1}" dt="2022-08-12T15:40:39.910" v="1114" actId="1035"/>
          <ac:spMkLst>
            <pc:docMk/>
            <pc:sldMk cId="566433164" sldId="1758"/>
            <ac:spMk id="7" creationId="{43841B1E-B4BD-C659-09B3-1B5FDBB6E542}"/>
          </ac:spMkLst>
        </pc:spChg>
        <pc:spChg chg="mod">
          <ac:chgData name="jorge andrade" userId="6cddbcfaa4d0465e" providerId="LiveId" clId="{39361009-F2DF-4057-ABED-6537815CFED1}" dt="2022-08-12T15:25:29.929" v="699" actId="207"/>
          <ac:spMkLst>
            <pc:docMk/>
            <pc:sldMk cId="566433164" sldId="1758"/>
            <ac:spMk id="12" creationId="{A6A2B763-0072-41BF-A1B5-1F4F35D2F0AE}"/>
          </ac:spMkLst>
        </pc:spChg>
        <pc:spChg chg="mod">
          <ac:chgData name="jorge andrade" userId="6cddbcfaa4d0465e" providerId="LiveId" clId="{39361009-F2DF-4057-ABED-6537815CFED1}" dt="2022-08-12T15:25:02.962" v="698" actId="20577"/>
          <ac:spMkLst>
            <pc:docMk/>
            <pc:sldMk cId="566433164" sldId="1758"/>
            <ac:spMk id="21" creationId="{3C11DD22-3FD7-4674-90F5-0CA9EF52150E}"/>
          </ac:spMkLst>
        </pc:spChg>
        <pc:spChg chg="add mod">
          <ac:chgData name="jorge andrade" userId="6cddbcfaa4d0465e" providerId="LiveId" clId="{39361009-F2DF-4057-ABED-6537815CFED1}" dt="2022-08-12T15:40:39.910" v="1114" actId="1035"/>
          <ac:spMkLst>
            <pc:docMk/>
            <pc:sldMk cId="566433164" sldId="1758"/>
            <ac:spMk id="23" creationId="{A74443C7-3CAE-4F14-F52D-FDBA0748B33F}"/>
          </ac:spMkLst>
        </pc:spChg>
        <pc:spChg chg="add mod">
          <ac:chgData name="jorge andrade" userId="6cddbcfaa4d0465e" providerId="LiveId" clId="{39361009-F2DF-4057-ABED-6537815CFED1}" dt="2022-08-12T15:40:39.910" v="1114" actId="1035"/>
          <ac:spMkLst>
            <pc:docMk/>
            <pc:sldMk cId="566433164" sldId="1758"/>
            <ac:spMk id="24" creationId="{49353DC5-9321-2569-4344-2C1595E4DF81}"/>
          </ac:spMkLst>
        </pc:spChg>
        <pc:spChg chg="add mod">
          <ac:chgData name="jorge andrade" userId="6cddbcfaa4d0465e" providerId="LiveId" clId="{39361009-F2DF-4057-ABED-6537815CFED1}" dt="2022-08-12T15:40:39.910" v="1114" actId="1035"/>
          <ac:spMkLst>
            <pc:docMk/>
            <pc:sldMk cId="566433164" sldId="1758"/>
            <ac:spMk id="25" creationId="{C1E46A93-6A18-CFFC-B968-4379A764E22F}"/>
          </ac:spMkLst>
        </pc:spChg>
        <pc:spChg chg="add mod">
          <ac:chgData name="jorge andrade" userId="6cddbcfaa4d0465e" providerId="LiveId" clId="{39361009-F2DF-4057-ABED-6537815CFED1}" dt="2022-08-12T15:40:39.910" v="1114" actId="1035"/>
          <ac:spMkLst>
            <pc:docMk/>
            <pc:sldMk cId="566433164" sldId="1758"/>
            <ac:spMk id="26" creationId="{A44366CF-41A1-B35D-FF04-893B099E9751}"/>
          </ac:spMkLst>
        </pc:spChg>
        <pc:spChg chg="mod">
          <ac:chgData name="jorge andrade" userId="6cddbcfaa4d0465e" providerId="LiveId" clId="{39361009-F2DF-4057-ABED-6537815CFED1}" dt="2022-08-12T15:24:57.641" v="685" actId="20577"/>
          <ac:spMkLst>
            <pc:docMk/>
            <pc:sldMk cId="566433164" sldId="1758"/>
            <ac:spMk id="28" creationId="{6852486B-CC61-4D80-9BC6-8B767EF126B2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29" creationId="{CDB3AD8F-8D90-4EDA-B03E-DBCCDBC2BC5B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30" creationId="{E72180E4-409F-4B3E-8173-A3AB7DC921BC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31" creationId="{4937C55E-9233-4898-AB76-C0CF03D011AC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32" creationId="{0F9B11B3-8CD5-40B3-BC37-B44088D8D5BD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33" creationId="{92F557CB-E608-4362-81D1-014E7CA69B25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34" creationId="{7E733B93-3621-42E6-BA23-1312641D3869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36" creationId="{C9D7C1A5-D582-4F4D-BCDC-F69DC667E72D}"/>
          </ac:spMkLst>
        </pc:spChg>
        <pc:spChg chg="mod">
          <ac:chgData name="jorge andrade" userId="6cddbcfaa4d0465e" providerId="LiveId" clId="{39361009-F2DF-4057-ABED-6537815CFED1}" dt="2022-08-12T15:28:21.679" v="763" actId="14100"/>
          <ac:spMkLst>
            <pc:docMk/>
            <pc:sldMk cId="566433164" sldId="1758"/>
            <ac:spMk id="38" creationId="{C9BC3951-6CE7-48FE-BE5F-5FD8E0946362}"/>
          </ac:spMkLst>
        </pc:spChg>
        <pc:spChg chg="del">
          <ac:chgData name="jorge andrade" userId="6cddbcfaa4d0465e" providerId="LiveId" clId="{39361009-F2DF-4057-ABED-6537815CFED1}" dt="2022-08-12T15:26:26.849" v="744" actId="478"/>
          <ac:spMkLst>
            <pc:docMk/>
            <pc:sldMk cId="566433164" sldId="1758"/>
            <ac:spMk id="39" creationId="{97C97E78-F7B3-46FD-AF56-FC484AADCFD9}"/>
          </ac:spMkLst>
        </pc:spChg>
        <pc:spChg chg="mod">
          <ac:chgData name="jorge andrade" userId="6cddbcfaa4d0465e" providerId="LiveId" clId="{39361009-F2DF-4057-ABED-6537815CFED1}" dt="2022-08-12T15:28:03.528" v="761" actId="14100"/>
          <ac:spMkLst>
            <pc:docMk/>
            <pc:sldMk cId="566433164" sldId="1758"/>
            <ac:spMk id="40" creationId="{438A04AE-7883-41FD-B216-C9E8F4D074E7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41" creationId="{68E31B15-F463-4D2B-A9F7-1868E5A77735}"/>
          </ac:spMkLst>
        </pc:spChg>
        <pc:spChg chg="del">
          <ac:chgData name="jorge andrade" userId="6cddbcfaa4d0465e" providerId="LiveId" clId="{39361009-F2DF-4057-ABED-6537815CFED1}" dt="2022-08-12T15:26:42.371" v="756" actId="478"/>
          <ac:spMkLst>
            <pc:docMk/>
            <pc:sldMk cId="566433164" sldId="1758"/>
            <ac:spMk id="42" creationId="{E39EA5C4-130F-4DF9-9310-6C29F699C734}"/>
          </ac:spMkLst>
        </pc:spChg>
        <pc:spChg chg="add mod">
          <ac:chgData name="jorge andrade" userId="6cddbcfaa4d0465e" providerId="LiveId" clId="{39361009-F2DF-4057-ABED-6537815CFED1}" dt="2022-08-12T15:40:39.910" v="1114" actId="1035"/>
          <ac:spMkLst>
            <pc:docMk/>
            <pc:sldMk cId="566433164" sldId="1758"/>
            <ac:spMk id="46" creationId="{AB945C1A-50D2-C9DA-F7E5-B501CDD4629C}"/>
          </ac:spMkLst>
        </pc:spChg>
        <pc:spChg chg="add mod">
          <ac:chgData name="jorge andrade" userId="6cddbcfaa4d0465e" providerId="LiveId" clId="{39361009-F2DF-4057-ABED-6537815CFED1}" dt="2022-08-12T15:40:07.994" v="1106" actId="207"/>
          <ac:spMkLst>
            <pc:docMk/>
            <pc:sldMk cId="566433164" sldId="1758"/>
            <ac:spMk id="47" creationId="{662193B4-2EE2-8C15-8F90-8CDB68B9150D}"/>
          </ac:spMkLst>
        </pc:spChg>
        <pc:spChg chg="add mod">
          <ac:chgData name="jorge andrade" userId="6cddbcfaa4d0465e" providerId="LiveId" clId="{39361009-F2DF-4057-ABED-6537815CFED1}" dt="2022-08-12T15:39:59.063" v="1101" actId="207"/>
          <ac:spMkLst>
            <pc:docMk/>
            <pc:sldMk cId="566433164" sldId="1758"/>
            <ac:spMk id="49" creationId="{394A1CC7-00EB-5C95-4897-47E25753D9D3}"/>
          </ac:spMkLst>
        </pc:spChg>
        <pc:spChg chg="add mod">
          <ac:chgData name="jorge andrade" userId="6cddbcfaa4d0465e" providerId="LiveId" clId="{39361009-F2DF-4057-ABED-6537815CFED1}" dt="2022-08-12T15:39:59.063" v="1101" actId="207"/>
          <ac:spMkLst>
            <pc:docMk/>
            <pc:sldMk cId="566433164" sldId="1758"/>
            <ac:spMk id="50" creationId="{A505275F-6117-35AC-FB69-1468D62C2DFF}"/>
          </ac:spMkLst>
        </pc:spChg>
        <pc:spChg chg="add mod">
          <ac:chgData name="jorge andrade" userId="6cddbcfaa4d0465e" providerId="LiveId" clId="{39361009-F2DF-4057-ABED-6537815CFED1}" dt="2022-08-12T15:39:59.063" v="1101" actId="207"/>
          <ac:spMkLst>
            <pc:docMk/>
            <pc:sldMk cId="566433164" sldId="1758"/>
            <ac:spMk id="51" creationId="{3483D6E4-9900-EC45-75CD-A1EA59C941BE}"/>
          </ac:spMkLst>
        </pc:spChg>
        <pc:spChg chg="add mod">
          <ac:chgData name="jorge andrade" userId="6cddbcfaa4d0465e" providerId="LiveId" clId="{39361009-F2DF-4057-ABED-6537815CFED1}" dt="2022-08-12T15:39:59.063" v="1101" actId="207"/>
          <ac:spMkLst>
            <pc:docMk/>
            <pc:sldMk cId="566433164" sldId="1758"/>
            <ac:spMk id="52" creationId="{474BBFA7-4FD2-0EA0-AECD-920D77B7291A}"/>
          </ac:spMkLst>
        </pc:spChg>
        <pc:spChg chg="add mod">
          <ac:chgData name="jorge andrade" userId="6cddbcfaa4d0465e" providerId="LiveId" clId="{39361009-F2DF-4057-ABED-6537815CFED1}" dt="2022-08-12T15:39:59.063" v="1101" actId="207"/>
          <ac:spMkLst>
            <pc:docMk/>
            <pc:sldMk cId="566433164" sldId="1758"/>
            <ac:spMk id="53" creationId="{1D2CC505-9167-F62A-2422-D56CAEDC7EC6}"/>
          </ac:spMkLst>
        </pc:spChg>
        <pc:spChg chg="add mod">
          <ac:chgData name="jorge andrade" userId="6cddbcfaa4d0465e" providerId="LiveId" clId="{39361009-F2DF-4057-ABED-6537815CFED1}" dt="2022-08-12T15:40:24.461" v="1108" actId="1076"/>
          <ac:spMkLst>
            <pc:docMk/>
            <pc:sldMk cId="566433164" sldId="1758"/>
            <ac:spMk id="60" creationId="{236A84C1-53E9-2937-B860-1FFC98B12751}"/>
          </ac:spMkLst>
        </pc:spChg>
        <pc:picChg chg="add mod">
          <ac:chgData name="jorge andrade" userId="6cddbcfaa4d0465e" providerId="LiveId" clId="{39361009-F2DF-4057-ABED-6537815CFED1}" dt="2022-08-12T15:40:39.910" v="1114" actId="1035"/>
          <ac:picMkLst>
            <pc:docMk/>
            <pc:sldMk cId="566433164" sldId="1758"/>
            <ac:picMk id="6" creationId="{F62BA3FD-0634-0BB6-0202-F6E0651C4EC8}"/>
          </ac:picMkLst>
        </pc:picChg>
        <pc:picChg chg="add mod">
          <ac:chgData name="jorge andrade" userId="6cddbcfaa4d0465e" providerId="LiveId" clId="{39361009-F2DF-4057-ABED-6537815CFED1}" dt="2022-08-12T15:40:39.910" v="1114" actId="1035"/>
          <ac:picMkLst>
            <pc:docMk/>
            <pc:sldMk cId="566433164" sldId="1758"/>
            <ac:picMk id="43" creationId="{C22576DD-E2CE-CCAC-4515-50B84D0FC61A}"/>
          </ac:picMkLst>
        </pc:picChg>
        <pc:picChg chg="add mod">
          <ac:chgData name="jorge andrade" userId="6cddbcfaa4d0465e" providerId="LiveId" clId="{39361009-F2DF-4057-ABED-6537815CFED1}" dt="2022-08-12T15:40:39.910" v="1114" actId="1035"/>
          <ac:picMkLst>
            <pc:docMk/>
            <pc:sldMk cId="566433164" sldId="1758"/>
            <ac:picMk id="44" creationId="{24862880-3D7B-86D1-6779-E2BFD07930E2}"/>
          </ac:picMkLst>
        </pc:picChg>
        <pc:picChg chg="add mod">
          <ac:chgData name="jorge andrade" userId="6cddbcfaa4d0465e" providerId="LiveId" clId="{39361009-F2DF-4057-ABED-6537815CFED1}" dt="2022-08-12T15:40:39.910" v="1114" actId="1035"/>
          <ac:picMkLst>
            <pc:docMk/>
            <pc:sldMk cId="566433164" sldId="1758"/>
            <ac:picMk id="45" creationId="{A80DB423-D467-FECF-5451-75A5B8684F34}"/>
          </ac:picMkLst>
        </pc:picChg>
        <pc:picChg chg="add mod">
          <ac:chgData name="jorge andrade" userId="6cddbcfaa4d0465e" providerId="LiveId" clId="{39361009-F2DF-4057-ABED-6537815CFED1}" dt="2022-08-12T15:39:59.063" v="1101" actId="207"/>
          <ac:picMkLst>
            <pc:docMk/>
            <pc:sldMk cId="566433164" sldId="1758"/>
            <ac:picMk id="48" creationId="{F1302ED5-6AC1-9031-422E-82D7CF490407}"/>
          </ac:picMkLst>
        </pc:picChg>
        <pc:picChg chg="add mod">
          <ac:chgData name="jorge andrade" userId="6cddbcfaa4d0465e" providerId="LiveId" clId="{39361009-F2DF-4057-ABED-6537815CFED1}" dt="2022-08-12T15:39:59.063" v="1101" actId="207"/>
          <ac:picMkLst>
            <pc:docMk/>
            <pc:sldMk cId="566433164" sldId="1758"/>
            <ac:picMk id="57" creationId="{F551F1EB-ED0D-886F-C8EC-6548F33D5C20}"/>
          </ac:picMkLst>
        </pc:picChg>
        <pc:picChg chg="add mod">
          <ac:chgData name="jorge andrade" userId="6cddbcfaa4d0465e" providerId="LiveId" clId="{39361009-F2DF-4057-ABED-6537815CFED1}" dt="2022-08-12T15:39:59.063" v="1101" actId="207"/>
          <ac:picMkLst>
            <pc:docMk/>
            <pc:sldMk cId="566433164" sldId="1758"/>
            <ac:picMk id="58" creationId="{CEE95040-2C88-76DD-7901-D9EE7C4CD30D}"/>
          </ac:picMkLst>
        </pc:picChg>
        <pc:picChg chg="add mod">
          <ac:chgData name="jorge andrade" userId="6cddbcfaa4d0465e" providerId="LiveId" clId="{39361009-F2DF-4057-ABED-6537815CFED1}" dt="2022-08-12T15:39:59.063" v="1101" actId="207"/>
          <ac:picMkLst>
            <pc:docMk/>
            <pc:sldMk cId="566433164" sldId="1758"/>
            <ac:picMk id="59" creationId="{C2EB2AEC-697E-0C99-2D5A-5AF69B75804E}"/>
          </ac:picMkLst>
        </pc:picChg>
        <pc:cxnChg chg="add mod">
          <ac:chgData name="jorge andrade" userId="6cddbcfaa4d0465e" providerId="LiveId" clId="{39361009-F2DF-4057-ABED-6537815CFED1}" dt="2022-08-12T15:40:39.910" v="1114" actId="1035"/>
          <ac:cxnSpMkLst>
            <pc:docMk/>
            <pc:sldMk cId="566433164" sldId="1758"/>
            <ac:cxnSpMk id="27" creationId="{2F92E0DA-7C06-EB33-B37E-7A1A9BEED4DC}"/>
          </ac:cxnSpMkLst>
        </pc:cxnChg>
        <pc:cxnChg chg="add mod">
          <ac:chgData name="jorge andrade" userId="6cddbcfaa4d0465e" providerId="LiveId" clId="{39361009-F2DF-4057-ABED-6537815CFED1}" dt="2022-08-12T15:40:39.910" v="1114" actId="1035"/>
          <ac:cxnSpMkLst>
            <pc:docMk/>
            <pc:sldMk cId="566433164" sldId="1758"/>
            <ac:cxnSpMk id="35" creationId="{340979D4-6603-B8EC-5E8B-2DC7F794489B}"/>
          </ac:cxnSpMkLst>
        </pc:cxnChg>
        <pc:cxnChg chg="add mod">
          <ac:chgData name="jorge andrade" userId="6cddbcfaa4d0465e" providerId="LiveId" clId="{39361009-F2DF-4057-ABED-6537815CFED1}" dt="2022-08-12T15:40:39.910" v="1114" actId="1035"/>
          <ac:cxnSpMkLst>
            <pc:docMk/>
            <pc:sldMk cId="566433164" sldId="1758"/>
            <ac:cxnSpMk id="37" creationId="{2CE39423-D7E6-F3EE-58C8-ED4F5640F91B}"/>
          </ac:cxnSpMkLst>
        </pc:cxnChg>
        <pc:cxnChg chg="add mod">
          <ac:chgData name="jorge andrade" userId="6cddbcfaa4d0465e" providerId="LiveId" clId="{39361009-F2DF-4057-ABED-6537815CFED1}" dt="2022-08-12T15:27:59.695" v="760" actId="1076"/>
          <ac:cxnSpMkLst>
            <pc:docMk/>
            <pc:sldMk cId="566433164" sldId="1758"/>
            <ac:cxnSpMk id="54" creationId="{F4DA68E8-56E7-69BE-5CF9-F10580C5344C}"/>
          </ac:cxnSpMkLst>
        </pc:cxnChg>
        <pc:cxnChg chg="add mod">
          <ac:chgData name="jorge andrade" userId="6cddbcfaa4d0465e" providerId="LiveId" clId="{39361009-F2DF-4057-ABED-6537815CFED1}" dt="2022-08-12T15:27:59.695" v="760" actId="1076"/>
          <ac:cxnSpMkLst>
            <pc:docMk/>
            <pc:sldMk cId="566433164" sldId="1758"/>
            <ac:cxnSpMk id="55" creationId="{5F6101B2-6D74-DFAB-7FA4-BD4C849058CD}"/>
          </ac:cxnSpMkLst>
        </pc:cxnChg>
        <pc:cxnChg chg="add mod">
          <ac:chgData name="jorge andrade" userId="6cddbcfaa4d0465e" providerId="LiveId" clId="{39361009-F2DF-4057-ABED-6537815CFED1}" dt="2022-08-12T15:27:59.695" v="760" actId="1076"/>
          <ac:cxnSpMkLst>
            <pc:docMk/>
            <pc:sldMk cId="566433164" sldId="1758"/>
            <ac:cxnSpMk id="56" creationId="{37D33A57-A53D-8D49-6D5A-E37928D825B4}"/>
          </ac:cxnSpMkLst>
        </pc:cxnChg>
      </pc:sldChg>
      <pc:sldChg chg="addSp delSp modSp add mod">
        <pc:chgData name="jorge andrade" userId="6cddbcfaa4d0465e" providerId="LiveId" clId="{39361009-F2DF-4057-ABED-6537815CFED1}" dt="2022-08-12T15:41:17.502" v="1122" actId="1038"/>
        <pc:sldMkLst>
          <pc:docMk/>
          <pc:sldMk cId="2479627861" sldId="1759"/>
        </pc:sldMkLst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4" creationId="{3232B3A7-E4A7-0A65-DB63-F362A1BC008F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7" creationId="{43841B1E-B4BD-C659-09B3-1B5FDBB6E542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23" creationId="{A74443C7-3CAE-4F14-F52D-FDBA0748B33F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24" creationId="{49353DC5-9321-2569-4344-2C1595E4DF81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25" creationId="{C1E46A93-6A18-CFFC-B968-4379A764E22F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26" creationId="{A44366CF-41A1-B35D-FF04-893B099E9751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46" creationId="{AB945C1A-50D2-C9DA-F7E5-B501CDD4629C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47" creationId="{662193B4-2EE2-8C15-8F90-8CDB68B9150D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49" creationId="{394A1CC7-00EB-5C95-4897-47E25753D9D3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50" creationId="{A505275F-6117-35AC-FB69-1468D62C2DFF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51" creationId="{3483D6E4-9900-EC45-75CD-A1EA59C941BE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52" creationId="{474BBFA7-4FD2-0EA0-AECD-920D77B7291A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53" creationId="{1D2CC505-9167-F62A-2422-D56CAEDC7EC6}"/>
          </ac:spMkLst>
        </pc:spChg>
        <pc:spChg chg="del">
          <ac:chgData name="jorge andrade" userId="6cddbcfaa4d0465e" providerId="LiveId" clId="{39361009-F2DF-4057-ABED-6537815CFED1}" dt="2022-08-12T15:41:05.006" v="1116" actId="478"/>
          <ac:spMkLst>
            <pc:docMk/>
            <pc:sldMk cId="2479627861" sldId="1759"/>
            <ac:spMk id="60" creationId="{236A84C1-53E9-2937-B860-1FFC98B12751}"/>
          </ac:spMkLst>
        </pc:spChg>
        <pc:picChg chg="add mod">
          <ac:chgData name="jorge andrade" userId="6cddbcfaa4d0465e" providerId="LiveId" clId="{39361009-F2DF-4057-ABED-6537815CFED1}" dt="2022-08-12T15:41:17.502" v="1122" actId="1038"/>
          <ac:picMkLst>
            <pc:docMk/>
            <pc:sldMk cId="2479627861" sldId="1759"/>
            <ac:picMk id="3" creationId="{48E26E3D-E3A1-F59D-D970-3CEC9EAF6BDB}"/>
          </ac:picMkLst>
        </pc:picChg>
        <pc:picChg chg="del">
          <ac:chgData name="jorge andrade" userId="6cddbcfaa4d0465e" providerId="LiveId" clId="{39361009-F2DF-4057-ABED-6537815CFED1}" dt="2022-08-12T15:41:05.006" v="1116" actId="478"/>
          <ac:picMkLst>
            <pc:docMk/>
            <pc:sldMk cId="2479627861" sldId="1759"/>
            <ac:picMk id="6" creationId="{F62BA3FD-0634-0BB6-0202-F6E0651C4EC8}"/>
          </ac:picMkLst>
        </pc:picChg>
        <pc:picChg chg="del">
          <ac:chgData name="jorge andrade" userId="6cddbcfaa4d0465e" providerId="LiveId" clId="{39361009-F2DF-4057-ABED-6537815CFED1}" dt="2022-08-12T15:41:05.006" v="1116" actId="478"/>
          <ac:picMkLst>
            <pc:docMk/>
            <pc:sldMk cId="2479627861" sldId="1759"/>
            <ac:picMk id="43" creationId="{C22576DD-E2CE-CCAC-4515-50B84D0FC61A}"/>
          </ac:picMkLst>
        </pc:picChg>
        <pc:picChg chg="del">
          <ac:chgData name="jorge andrade" userId="6cddbcfaa4d0465e" providerId="LiveId" clId="{39361009-F2DF-4057-ABED-6537815CFED1}" dt="2022-08-12T15:41:05.006" v="1116" actId="478"/>
          <ac:picMkLst>
            <pc:docMk/>
            <pc:sldMk cId="2479627861" sldId="1759"/>
            <ac:picMk id="44" creationId="{24862880-3D7B-86D1-6779-E2BFD07930E2}"/>
          </ac:picMkLst>
        </pc:picChg>
        <pc:picChg chg="del">
          <ac:chgData name="jorge andrade" userId="6cddbcfaa4d0465e" providerId="LiveId" clId="{39361009-F2DF-4057-ABED-6537815CFED1}" dt="2022-08-12T15:41:05.006" v="1116" actId="478"/>
          <ac:picMkLst>
            <pc:docMk/>
            <pc:sldMk cId="2479627861" sldId="1759"/>
            <ac:picMk id="45" creationId="{A80DB423-D467-FECF-5451-75A5B8684F34}"/>
          </ac:picMkLst>
        </pc:picChg>
        <pc:picChg chg="del">
          <ac:chgData name="jorge andrade" userId="6cddbcfaa4d0465e" providerId="LiveId" clId="{39361009-F2DF-4057-ABED-6537815CFED1}" dt="2022-08-12T15:41:05.006" v="1116" actId="478"/>
          <ac:picMkLst>
            <pc:docMk/>
            <pc:sldMk cId="2479627861" sldId="1759"/>
            <ac:picMk id="48" creationId="{F1302ED5-6AC1-9031-422E-82D7CF490407}"/>
          </ac:picMkLst>
        </pc:picChg>
        <pc:picChg chg="del">
          <ac:chgData name="jorge andrade" userId="6cddbcfaa4d0465e" providerId="LiveId" clId="{39361009-F2DF-4057-ABED-6537815CFED1}" dt="2022-08-12T15:41:05.006" v="1116" actId="478"/>
          <ac:picMkLst>
            <pc:docMk/>
            <pc:sldMk cId="2479627861" sldId="1759"/>
            <ac:picMk id="57" creationId="{F551F1EB-ED0D-886F-C8EC-6548F33D5C20}"/>
          </ac:picMkLst>
        </pc:picChg>
        <pc:picChg chg="del">
          <ac:chgData name="jorge andrade" userId="6cddbcfaa4d0465e" providerId="LiveId" clId="{39361009-F2DF-4057-ABED-6537815CFED1}" dt="2022-08-12T15:41:05.006" v="1116" actId="478"/>
          <ac:picMkLst>
            <pc:docMk/>
            <pc:sldMk cId="2479627861" sldId="1759"/>
            <ac:picMk id="58" creationId="{CEE95040-2C88-76DD-7901-D9EE7C4CD30D}"/>
          </ac:picMkLst>
        </pc:picChg>
        <pc:picChg chg="del">
          <ac:chgData name="jorge andrade" userId="6cddbcfaa4d0465e" providerId="LiveId" clId="{39361009-F2DF-4057-ABED-6537815CFED1}" dt="2022-08-12T15:41:05.006" v="1116" actId="478"/>
          <ac:picMkLst>
            <pc:docMk/>
            <pc:sldMk cId="2479627861" sldId="1759"/>
            <ac:picMk id="59" creationId="{C2EB2AEC-697E-0C99-2D5A-5AF69B75804E}"/>
          </ac:picMkLst>
        </pc:picChg>
        <pc:cxnChg chg="del">
          <ac:chgData name="jorge andrade" userId="6cddbcfaa4d0465e" providerId="LiveId" clId="{39361009-F2DF-4057-ABED-6537815CFED1}" dt="2022-08-12T15:41:05.006" v="1116" actId="478"/>
          <ac:cxnSpMkLst>
            <pc:docMk/>
            <pc:sldMk cId="2479627861" sldId="1759"/>
            <ac:cxnSpMk id="27" creationId="{2F92E0DA-7C06-EB33-B37E-7A1A9BEED4DC}"/>
          </ac:cxnSpMkLst>
        </pc:cxnChg>
        <pc:cxnChg chg="del">
          <ac:chgData name="jorge andrade" userId="6cddbcfaa4d0465e" providerId="LiveId" clId="{39361009-F2DF-4057-ABED-6537815CFED1}" dt="2022-08-12T15:41:05.006" v="1116" actId="478"/>
          <ac:cxnSpMkLst>
            <pc:docMk/>
            <pc:sldMk cId="2479627861" sldId="1759"/>
            <ac:cxnSpMk id="35" creationId="{340979D4-6603-B8EC-5E8B-2DC7F794489B}"/>
          </ac:cxnSpMkLst>
        </pc:cxnChg>
        <pc:cxnChg chg="del">
          <ac:chgData name="jorge andrade" userId="6cddbcfaa4d0465e" providerId="LiveId" clId="{39361009-F2DF-4057-ABED-6537815CFED1}" dt="2022-08-12T15:41:05.006" v="1116" actId="478"/>
          <ac:cxnSpMkLst>
            <pc:docMk/>
            <pc:sldMk cId="2479627861" sldId="1759"/>
            <ac:cxnSpMk id="37" creationId="{2CE39423-D7E6-F3EE-58C8-ED4F5640F91B}"/>
          </ac:cxnSpMkLst>
        </pc:cxnChg>
        <pc:cxnChg chg="del">
          <ac:chgData name="jorge andrade" userId="6cddbcfaa4d0465e" providerId="LiveId" clId="{39361009-F2DF-4057-ABED-6537815CFED1}" dt="2022-08-12T15:41:05.006" v="1116" actId="478"/>
          <ac:cxnSpMkLst>
            <pc:docMk/>
            <pc:sldMk cId="2479627861" sldId="1759"/>
            <ac:cxnSpMk id="54" creationId="{F4DA68E8-56E7-69BE-5CF9-F10580C5344C}"/>
          </ac:cxnSpMkLst>
        </pc:cxnChg>
        <pc:cxnChg chg="del">
          <ac:chgData name="jorge andrade" userId="6cddbcfaa4d0465e" providerId="LiveId" clId="{39361009-F2DF-4057-ABED-6537815CFED1}" dt="2022-08-12T15:41:05.006" v="1116" actId="478"/>
          <ac:cxnSpMkLst>
            <pc:docMk/>
            <pc:sldMk cId="2479627861" sldId="1759"/>
            <ac:cxnSpMk id="55" creationId="{5F6101B2-6D74-DFAB-7FA4-BD4C849058CD}"/>
          </ac:cxnSpMkLst>
        </pc:cxnChg>
        <pc:cxnChg chg="del">
          <ac:chgData name="jorge andrade" userId="6cddbcfaa4d0465e" providerId="LiveId" clId="{39361009-F2DF-4057-ABED-6537815CFED1}" dt="2022-08-12T15:41:05.006" v="1116" actId="478"/>
          <ac:cxnSpMkLst>
            <pc:docMk/>
            <pc:sldMk cId="2479627861" sldId="1759"/>
            <ac:cxnSpMk id="56" creationId="{37D33A57-A53D-8D49-6D5A-E37928D825B4}"/>
          </ac:cxnSpMkLst>
        </pc:cxnChg>
      </pc:sldChg>
      <pc:sldChg chg="addSp delSp modSp add mod">
        <pc:chgData name="jorge andrade" userId="6cddbcfaa4d0465e" providerId="LiveId" clId="{39361009-F2DF-4057-ABED-6537815CFED1}" dt="2022-08-16T17:27:47.831" v="1276" actId="1038"/>
        <pc:sldMkLst>
          <pc:docMk/>
          <pc:sldMk cId="1666462330" sldId="1760"/>
        </pc:sldMkLst>
        <pc:spChg chg="add mod">
          <ac:chgData name="jorge andrade" userId="6cddbcfaa4d0465e" providerId="LiveId" clId="{39361009-F2DF-4057-ABED-6537815CFED1}" dt="2022-08-16T17:24:04.685" v="1218" actId="20577"/>
          <ac:spMkLst>
            <pc:docMk/>
            <pc:sldMk cId="1666462330" sldId="1760"/>
            <ac:spMk id="2" creationId="{E23EBB74-730C-CB76-7654-6836AAB3C653}"/>
          </ac:spMkLst>
        </pc:spChg>
        <pc:spChg chg="add mod">
          <ac:chgData name="jorge andrade" userId="6cddbcfaa4d0465e" providerId="LiveId" clId="{39361009-F2DF-4057-ABED-6537815CFED1}" dt="2022-08-16T17:24:15.214" v="1221" actId="108"/>
          <ac:spMkLst>
            <pc:docMk/>
            <pc:sldMk cId="1666462330" sldId="1760"/>
            <ac:spMk id="4" creationId="{0133DAF0-610A-FB02-A1F8-EFCFD57A5827}"/>
          </ac:spMkLst>
        </pc:spChg>
        <pc:spChg chg="add mod">
          <ac:chgData name="jorge andrade" userId="6cddbcfaa4d0465e" providerId="LiveId" clId="{39361009-F2DF-4057-ABED-6537815CFED1}" dt="2022-08-16T17:27:47.831" v="1276" actId="1038"/>
          <ac:spMkLst>
            <pc:docMk/>
            <pc:sldMk cId="1666462330" sldId="1760"/>
            <ac:spMk id="5" creationId="{87DF6308-3F02-7DD7-3265-E452F634A8CE}"/>
          </ac:spMkLst>
        </pc:spChg>
        <pc:spChg chg="add mod">
          <ac:chgData name="jorge andrade" userId="6cddbcfaa4d0465e" providerId="LiveId" clId="{39361009-F2DF-4057-ABED-6537815CFED1}" dt="2022-08-16T17:25:28.117" v="1261" actId="1037"/>
          <ac:spMkLst>
            <pc:docMk/>
            <pc:sldMk cId="1666462330" sldId="1760"/>
            <ac:spMk id="6" creationId="{BDE37B02-A36E-0E80-DF3D-C58F1C39BDB7}"/>
          </ac:spMkLst>
        </pc:spChg>
        <pc:spChg chg="add del">
          <ac:chgData name="jorge andrade" userId="6cddbcfaa4d0465e" providerId="LiveId" clId="{39361009-F2DF-4057-ABED-6537815CFED1}" dt="2022-08-16T17:24:58.282" v="1257" actId="478"/>
          <ac:spMkLst>
            <pc:docMk/>
            <pc:sldMk cId="1666462330" sldId="1760"/>
            <ac:spMk id="7" creationId="{24358B91-74C1-7CE9-95D5-43A133780CFF}"/>
          </ac:spMkLst>
        </pc:spChg>
        <pc:spChg chg="mod">
          <ac:chgData name="jorge andrade" userId="6cddbcfaa4d0465e" providerId="LiveId" clId="{39361009-F2DF-4057-ABED-6537815CFED1}" dt="2022-08-16T17:22:47.920" v="1152" actId="207"/>
          <ac:spMkLst>
            <pc:docMk/>
            <pc:sldMk cId="1666462330" sldId="1760"/>
            <ac:spMk id="13" creationId="{C6EFCEED-3DE5-423F-90BD-86C45ECBF4BF}"/>
          </ac:spMkLst>
        </pc:spChg>
        <pc:spChg chg="mod">
          <ac:chgData name="jorge andrade" userId="6cddbcfaa4d0465e" providerId="LiveId" clId="{39361009-F2DF-4057-ABED-6537815CFED1}" dt="2022-08-16T17:22:31.940" v="1132" actId="20577"/>
          <ac:spMkLst>
            <pc:docMk/>
            <pc:sldMk cId="1666462330" sldId="1760"/>
            <ac:spMk id="21" creationId="{3C11DD22-3FD7-4674-90F5-0CA9EF52150E}"/>
          </ac:spMkLst>
        </pc:spChg>
        <pc:spChg chg="add del">
          <ac:chgData name="jorge andrade" userId="6cddbcfaa4d0465e" providerId="LiveId" clId="{39361009-F2DF-4057-ABED-6537815CFED1}" dt="2022-08-16T17:26:54.429" v="1272" actId="478"/>
          <ac:spMkLst>
            <pc:docMk/>
            <pc:sldMk cId="1666462330" sldId="1760"/>
            <ac:spMk id="23" creationId="{38CFF137-98AE-B1D9-3408-0C7D9CC11183}"/>
          </ac:spMkLst>
        </pc:spChg>
        <pc:spChg chg="add mod ord">
          <ac:chgData name="jorge andrade" userId="6cddbcfaa4d0465e" providerId="LiveId" clId="{39361009-F2DF-4057-ABED-6537815CFED1}" dt="2022-08-16T17:27:36.874" v="1273" actId="14100"/>
          <ac:spMkLst>
            <pc:docMk/>
            <pc:sldMk cId="1666462330" sldId="1760"/>
            <ac:spMk id="24" creationId="{C45EEA60-0E9D-C68A-2CAF-06FAD605CB00}"/>
          </ac:spMkLst>
        </pc:spChg>
        <pc:spChg chg="add mod ord">
          <ac:chgData name="jorge andrade" userId="6cddbcfaa4d0465e" providerId="LiveId" clId="{39361009-F2DF-4057-ABED-6537815CFED1}" dt="2022-08-16T17:27:42.401" v="1274" actId="14100"/>
          <ac:spMkLst>
            <pc:docMk/>
            <pc:sldMk cId="1666462330" sldId="1760"/>
            <ac:spMk id="25" creationId="{177DCFEA-3E34-A495-7F13-06070321A7B8}"/>
          </ac:spMkLst>
        </pc:spChg>
        <pc:spChg chg="mod">
          <ac:chgData name="jorge andrade" userId="6cddbcfaa4d0465e" providerId="LiveId" clId="{39361009-F2DF-4057-ABED-6537815CFED1}" dt="2022-08-16T17:22:38.812" v="1151" actId="20577"/>
          <ac:spMkLst>
            <pc:docMk/>
            <pc:sldMk cId="1666462330" sldId="1760"/>
            <ac:spMk id="28" creationId="{6852486B-CC61-4D80-9BC6-8B767EF126B2}"/>
          </ac:spMkLst>
        </pc:spChg>
        <pc:spChg chg="mod">
          <ac:chgData name="jorge andrade" userId="6cddbcfaa4d0465e" providerId="LiveId" clId="{39361009-F2DF-4057-ABED-6537815CFED1}" dt="2022-08-16T17:23:34.383" v="1188" actId="14100"/>
          <ac:spMkLst>
            <pc:docMk/>
            <pc:sldMk cId="1666462330" sldId="1760"/>
            <ac:spMk id="38" creationId="{C9BC3951-6CE7-48FE-BE5F-5FD8E0946362}"/>
          </ac:spMkLst>
        </pc:spChg>
        <pc:spChg chg="mod">
          <ac:chgData name="jorge andrade" userId="6cddbcfaa4d0465e" providerId="LiveId" clId="{39361009-F2DF-4057-ABED-6537815CFED1}" dt="2022-08-16T17:23:34.383" v="1188" actId="14100"/>
          <ac:spMkLst>
            <pc:docMk/>
            <pc:sldMk cId="1666462330" sldId="1760"/>
            <ac:spMk id="40" creationId="{438A04AE-7883-41FD-B216-C9E8F4D074E7}"/>
          </ac:spMkLst>
        </pc:spChg>
        <pc:picChg chg="del">
          <ac:chgData name="jorge andrade" userId="6cddbcfaa4d0465e" providerId="LiveId" clId="{39361009-F2DF-4057-ABED-6537815CFED1}" dt="2022-08-16T17:23:38.040" v="1189" actId="478"/>
          <ac:picMkLst>
            <pc:docMk/>
            <pc:sldMk cId="1666462330" sldId="1760"/>
            <ac:picMk id="3" creationId="{48E26E3D-E3A1-F59D-D970-3CEC9EAF6BD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16773C1-B414-4A77-93BE-BF141C650A6B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6F90F77-06BF-4D66-BAA7-54C0D27A14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613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57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556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111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79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524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04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006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15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795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17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901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20095-191C-4DAE-9D04-7732C2F5E215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682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VIAJE DEL USUARIO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cxnSp>
        <p:nvCxnSpPr>
          <p:cNvPr id="22" name="Conector recto 3">
            <a:extLst>
              <a:ext uri="{FF2B5EF4-FFF2-40B4-BE49-F238E27FC236}">
                <a16:creationId xmlns:a16="http://schemas.microsoft.com/office/drawing/2014/main" id="{95805350-C240-4365-AD4D-23F72C4BC576}"/>
              </a:ext>
            </a:extLst>
          </p:cNvPr>
          <p:cNvCxnSpPr>
            <a:cxnSpLocks/>
          </p:cNvCxnSpPr>
          <p:nvPr/>
        </p:nvCxnSpPr>
        <p:spPr bwMode="auto">
          <a:xfrm>
            <a:off x="333853" y="886663"/>
            <a:ext cx="847629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bg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profundizar en el problema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937C55E-9233-4898-AB76-C0CF03D011AC}"/>
              </a:ext>
            </a:extLst>
          </p:cNvPr>
          <p:cNvSpPr/>
          <p:nvPr/>
        </p:nvSpPr>
        <p:spPr>
          <a:xfrm>
            <a:off x="1772530" y="1143340"/>
            <a:ext cx="1716257" cy="13407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03863AAE-1C1B-5082-F59B-D4867C3E34C3}"/>
              </a:ext>
            </a:extLst>
          </p:cNvPr>
          <p:cNvSpPr/>
          <p:nvPr/>
        </p:nvSpPr>
        <p:spPr>
          <a:xfrm rot="16200000">
            <a:off x="620525" y="1427449"/>
            <a:ext cx="1346711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Actividades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del usuario/a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71A5EF4-3940-7E65-736A-B6B5B8A6B17D}"/>
              </a:ext>
            </a:extLst>
          </p:cNvPr>
          <p:cNvSpPr/>
          <p:nvPr/>
        </p:nvSpPr>
        <p:spPr>
          <a:xfrm rot="16200000">
            <a:off x="606665" y="2855676"/>
            <a:ext cx="1374432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Personas o artefactos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4FF6E77B-7FF0-B285-6B3C-D281251007BD}"/>
              </a:ext>
            </a:extLst>
          </p:cNvPr>
          <p:cNvSpPr/>
          <p:nvPr/>
        </p:nvSpPr>
        <p:spPr>
          <a:xfrm rot="16200000">
            <a:off x="76040" y="4827846"/>
            <a:ext cx="2435682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Problemas y oportunidades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9C0328FE-3860-D07E-01E1-F05A1B6D232D}"/>
              </a:ext>
            </a:extLst>
          </p:cNvPr>
          <p:cNvSpPr/>
          <p:nvPr/>
        </p:nvSpPr>
        <p:spPr>
          <a:xfrm>
            <a:off x="3525543" y="1140037"/>
            <a:ext cx="1716257" cy="1354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03A148F2-E1E7-DF18-FD2C-5CDDAC471D0A}"/>
              </a:ext>
            </a:extLst>
          </p:cNvPr>
          <p:cNvSpPr/>
          <p:nvPr/>
        </p:nvSpPr>
        <p:spPr>
          <a:xfrm>
            <a:off x="5286094" y="1140649"/>
            <a:ext cx="1716257" cy="1354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56DB2ABB-3B7A-E91C-5B07-908BE4FD3668}"/>
              </a:ext>
            </a:extLst>
          </p:cNvPr>
          <p:cNvSpPr/>
          <p:nvPr/>
        </p:nvSpPr>
        <p:spPr>
          <a:xfrm>
            <a:off x="7053175" y="1137346"/>
            <a:ext cx="1716257" cy="1354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5C4BFBEC-6F29-F48C-FE6B-B71EB3E9F395}"/>
              </a:ext>
            </a:extLst>
          </p:cNvPr>
          <p:cNvSpPr/>
          <p:nvPr/>
        </p:nvSpPr>
        <p:spPr>
          <a:xfrm>
            <a:off x="1772530" y="2565780"/>
            <a:ext cx="1716257" cy="13407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6A9085B7-4C4F-C638-4C36-73661E7CA21F}"/>
              </a:ext>
            </a:extLst>
          </p:cNvPr>
          <p:cNvSpPr/>
          <p:nvPr/>
        </p:nvSpPr>
        <p:spPr>
          <a:xfrm>
            <a:off x="3525543" y="2562477"/>
            <a:ext cx="1716257" cy="1354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4FC4DF18-5937-58E2-C734-B268C12A3E2F}"/>
              </a:ext>
            </a:extLst>
          </p:cNvPr>
          <p:cNvSpPr/>
          <p:nvPr/>
        </p:nvSpPr>
        <p:spPr>
          <a:xfrm>
            <a:off x="5286094" y="2563090"/>
            <a:ext cx="1716257" cy="13434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F1EF917B-6CE4-FCB4-00EF-3CF7F6289A90}"/>
              </a:ext>
            </a:extLst>
          </p:cNvPr>
          <p:cNvSpPr/>
          <p:nvPr/>
        </p:nvSpPr>
        <p:spPr>
          <a:xfrm>
            <a:off x="7053175" y="2559787"/>
            <a:ext cx="1716257" cy="13434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C379A791-C112-1BE9-8FB6-BCA4876C14EA}"/>
              </a:ext>
            </a:extLst>
          </p:cNvPr>
          <p:cNvSpPr/>
          <p:nvPr/>
        </p:nvSpPr>
        <p:spPr>
          <a:xfrm>
            <a:off x="1772530" y="3999251"/>
            <a:ext cx="1716257" cy="24296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C226047B-A48D-4149-5C9B-410BE8BEF119}"/>
              </a:ext>
            </a:extLst>
          </p:cNvPr>
          <p:cNvSpPr/>
          <p:nvPr/>
        </p:nvSpPr>
        <p:spPr>
          <a:xfrm>
            <a:off x="3525543" y="3995949"/>
            <a:ext cx="1716257" cy="24296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17E0529C-6929-4B7E-4B77-378319782A04}"/>
              </a:ext>
            </a:extLst>
          </p:cNvPr>
          <p:cNvSpPr/>
          <p:nvPr/>
        </p:nvSpPr>
        <p:spPr>
          <a:xfrm>
            <a:off x="5286094" y="3996561"/>
            <a:ext cx="1716257" cy="24296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237AB118-780B-69CA-2991-F3DF75E96660}"/>
              </a:ext>
            </a:extLst>
          </p:cNvPr>
          <p:cNvSpPr/>
          <p:nvPr/>
        </p:nvSpPr>
        <p:spPr>
          <a:xfrm>
            <a:off x="7053175" y="3993258"/>
            <a:ext cx="1716257" cy="24296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BDC5DF4D-B3D1-7329-8A69-483C5D1AD0CA}"/>
              </a:ext>
            </a:extLst>
          </p:cNvPr>
          <p:cNvSpPr/>
          <p:nvPr/>
        </p:nvSpPr>
        <p:spPr>
          <a:xfrm rot="16200000">
            <a:off x="-2079369" y="3469706"/>
            <a:ext cx="5285601" cy="620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Perfil de usuario/a: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Problema a resolver: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95E8C8F2-71E1-C2F8-E570-9E04798E46EE}"/>
              </a:ext>
            </a:extLst>
          </p:cNvPr>
          <p:cNvGrpSpPr/>
          <p:nvPr/>
        </p:nvGrpSpPr>
        <p:grpSpPr>
          <a:xfrm>
            <a:off x="6199051" y="137230"/>
            <a:ext cx="2509051" cy="550374"/>
            <a:chOff x="8153008" y="5276462"/>
            <a:chExt cx="6645178" cy="1457656"/>
          </a:xfrm>
        </p:grpSpPr>
        <p:sp>
          <p:nvSpPr>
            <p:cNvPr id="3" name="Arrow: Right 16">
              <a:extLst>
                <a:ext uri="{FF2B5EF4-FFF2-40B4-BE49-F238E27FC236}">
                  <a16:creationId xmlns:a16="http://schemas.microsoft.com/office/drawing/2014/main" id="{25FFD051-6C23-0D7F-430A-2D13C2182DA0}"/>
                </a:ext>
              </a:extLst>
            </p:cNvPr>
            <p:cNvSpPr/>
            <p:nvPr/>
          </p:nvSpPr>
          <p:spPr>
            <a:xfrm>
              <a:off x="9602520" y="5809437"/>
              <a:ext cx="5195666" cy="536236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sp>
          <p:nvSpPr>
            <p:cNvPr id="4" name="Diamond 20">
              <a:extLst>
                <a:ext uri="{FF2B5EF4-FFF2-40B4-BE49-F238E27FC236}">
                  <a16:creationId xmlns:a16="http://schemas.microsoft.com/office/drawing/2014/main" id="{5EC39637-50AB-58D7-E64E-01EB751ACB15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sp>
          <p:nvSpPr>
            <p:cNvPr id="5" name="Diamond 3">
              <a:extLst>
                <a:ext uri="{FF2B5EF4-FFF2-40B4-BE49-F238E27FC236}">
                  <a16:creationId xmlns:a16="http://schemas.microsoft.com/office/drawing/2014/main" id="{D6CAFB70-645A-CA26-5BE0-D206A5CC3D65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1F7E79FA-E9B0-0B7D-FA4D-5CF73F349CD6}"/>
                </a:ext>
              </a:extLst>
            </p:cNvPr>
            <p:cNvGrpSpPr/>
            <p:nvPr/>
          </p:nvGrpSpPr>
          <p:grpSpPr>
            <a:xfrm>
              <a:off x="8153008" y="5299440"/>
              <a:ext cx="1588676" cy="1414913"/>
              <a:chOff x="1236120" y="142721"/>
              <a:chExt cx="1588676" cy="1414913"/>
            </a:xfrm>
          </p:grpSpPr>
          <p:sp>
            <p:nvSpPr>
              <p:cNvPr id="29" name="Oval 4">
                <a:extLst>
                  <a:ext uri="{FF2B5EF4-FFF2-40B4-BE49-F238E27FC236}">
                    <a16:creationId xmlns:a16="http://schemas.microsoft.com/office/drawing/2014/main" id="{08DACB56-16CE-E367-932C-0D0B69EA2F02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sz="700"/>
              </a:p>
            </p:txBody>
          </p:sp>
          <p:sp>
            <p:nvSpPr>
              <p:cNvPr id="30" name="TextBox 5">
                <a:extLst>
                  <a:ext uri="{FF2B5EF4-FFF2-40B4-BE49-F238E27FC236}">
                    <a16:creationId xmlns:a16="http://schemas.microsoft.com/office/drawing/2014/main" id="{C3B936CB-8C4A-63C8-4282-471A06578AAC}"/>
                  </a:ext>
                </a:extLst>
              </p:cNvPr>
              <p:cNvSpPr txBox="1"/>
              <p:nvPr/>
            </p:nvSpPr>
            <p:spPr>
              <a:xfrm>
                <a:off x="1236120" y="481663"/>
                <a:ext cx="1588676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CL" sz="700" b="1" dirty="0">
                    <a:solidFill>
                      <a:schemeClr val="bg1"/>
                    </a:solidFill>
                  </a:rPr>
                  <a:t>ENCUADRE</a:t>
                </a:r>
              </a:p>
              <a:p>
                <a:pPr algn="ctr"/>
                <a:r>
                  <a:rPr lang="es-CL" sz="500" dirty="0">
                    <a:solidFill>
                      <a:schemeClr val="bg1"/>
                    </a:solidFill>
                  </a:rPr>
                  <a:t>Recursos</a:t>
                </a:r>
              </a:p>
            </p:txBody>
          </p:sp>
        </p:grp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B523DCF-6ABB-567C-9503-217CB7112E97}"/>
                </a:ext>
              </a:extLst>
            </p:cNvPr>
            <p:cNvSpPr txBox="1"/>
            <p:nvPr/>
          </p:nvSpPr>
          <p:spPr>
            <a:xfrm>
              <a:off x="10445611" y="5638388"/>
              <a:ext cx="1639623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L" sz="700" b="1" dirty="0">
                  <a:solidFill>
                    <a:schemeClr val="bg1"/>
                  </a:solidFill>
                </a:rPr>
                <a:t>GESTACIÓN</a:t>
              </a:r>
            </a:p>
            <a:p>
              <a:pPr algn="ctr"/>
              <a:r>
                <a:rPr lang="es-CL" sz="500" dirty="0">
                  <a:solidFill>
                    <a:schemeClr val="bg1"/>
                  </a:solidFill>
                </a:rPr>
                <a:t>Proyectos</a:t>
              </a:r>
            </a:p>
          </p:txBody>
        </p:sp>
        <p:sp>
          <p:nvSpPr>
            <p:cNvPr id="26" name="TextBox 9">
              <a:extLst>
                <a:ext uri="{FF2B5EF4-FFF2-40B4-BE49-F238E27FC236}">
                  <a16:creationId xmlns:a16="http://schemas.microsoft.com/office/drawing/2014/main" id="{56133B5D-77CF-2578-6D77-9AB1833ECB08}"/>
                </a:ext>
              </a:extLst>
            </p:cNvPr>
            <p:cNvSpPr txBox="1"/>
            <p:nvPr/>
          </p:nvSpPr>
          <p:spPr>
            <a:xfrm>
              <a:off x="12690796" y="5656029"/>
              <a:ext cx="1592922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L" sz="700" b="1" dirty="0">
                  <a:solidFill>
                    <a:schemeClr val="bg1"/>
                  </a:solidFill>
                </a:rPr>
                <a:t>EJECUCIÓN</a:t>
              </a:r>
            </a:p>
            <a:p>
              <a:pPr algn="ctr"/>
              <a:r>
                <a:rPr lang="es-CL" sz="500" dirty="0">
                  <a:solidFill>
                    <a:schemeClr val="bg1"/>
                  </a:solidFill>
                </a:rPr>
                <a:t>Proyectos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8163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OFERTA DE VALOR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cxnSp>
        <p:nvCxnSpPr>
          <p:cNvPr id="22" name="Conector recto 3">
            <a:extLst>
              <a:ext uri="{FF2B5EF4-FFF2-40B4-BE49-F238E27FC236}">
                <a16:creationId xmlns:a16="http://schemas.microsoft.com/office/drawing/2014/main" id="{95805350-C240-4365-AD4D-23F72C4BC576}"/>
              </a:ext>
            </a:extLst>
          </p:cNvPr>
          <p:cNvCxnSpPr>
            <a:cxnSpLocks/>
          </p:cNvCxnSpPr>
          <p:nvPr/>
        </p:nvCxnSpPr>
        <p:spPr bwMode="auto">
          <a:xfrm>
            <a:off x="333853" y="886663"/>
            <a:ext cx="847629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bg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resolver trabajos del cliente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C9BC3951-6CE7-48FE-BE5F-5FD8E0946362}"/>
              </a:ext>
            </a:extLst>
          </p:cNvPr>
          <p:cNvSpPr/>
          <p:nvPr/>
        </p:nvSpPr>
        <p:spPr>
          <a:xfrm>
            <a:off x="4768144" y="1060562"/>
            <a:ext cx="4010000" cy="48009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Necesidades de clientes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438A04AE-7883-41FD-B216-C9E8F4D074E7}"/>
              </a:ext>
            </a:extLst>
          </p:cNvPr>
          <p:cNvSpPr/>
          <p:nvPr/>
        </p:nvSpPr>
        <p:spPr>
          <a:xfrm>
            <a:off x="333851" y="1060559"/>
            <a:ext cx="4025119" cy="48010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Propuesta de valor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8E26E3D-E3A1-F59D-D970-3CEC9EAF6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82" y="1912180"/>
            <a:ext cx="8444293" cy="3959128"/>
          </a:xfrm>
          <a:prstGeom prst="rect">
            <a:avLst/>
          </a:prstGeom>
        </p:spPr>
      </p:pic>
      <p:grpSp>
        <p:nvGrpSpPr>
          <p:cNvPr id="27" name="Grupo 26">
            <a:extLst>
              <a:ext uri="{FF2B5EF4-FFF2-40B4-BE49-F238E27FC236}">
                <a16:creationId xmlns:a16="http://schemas.microsoft.com/office/drawing/2014/main" id="{47F641D6-BF84-0136-8389-EF28297D34D4}"/>
              </a:ext>
            </a:extLst>
          </p:cNvPr>
          <p:cNvGrpSpPr/>
          <p:nvPr/>
        </p:nvGrpSpPr>
        <p:grpSpPr>
          <a:xfrm>
            <a:off x="6199051" y="137230"/>
            <a:ext cx="2509051" cy="550374"/>
            <a:chOff x="8153008" y="5276462"/>
            <a:chExt cx="6645178" cy="1457656"/>
          </a:xfrm>
        </p:grpSpPr>
        <p:sp>
          <p:nvSpPr>
            <p:cNvPr id="29" name="Arrow: Right 16">
              <a:extLst>
                <a:ext uri="{FF2B5EF4-FFF2-40B4-BE49-F238E27FC236}">
                  <a16:creationId xmlns:a16="http://schemas.microsoft.com/office/drawing/2014/main" id="{73D0F8E6-127F-FE8B-4AF8-A8B4D163EA66}"/>
                </a:ext>
              </a:extLst>
            </p:cNvPr>
            <p:cNvSpPr/>
            <p:nvPr/>
          </p:nvSpPr>
          <p:spPr>
            <a:xfrm>
              <a:off x="9602520" y="5809437"/>
              <a:ext cx="5195666" cy="536236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sp>
          <p:nvSpPr>
            <p:cNvPr id="30" name="Diamond 20">
              <a:extLst>
                <a:ext uri="{FF2B5EF4-FFF2-40B4-BE49-F238E27FC236}">
                  <a16:creationId xmlns:a16="http://schemas.microsoft.com/office/drawing/2014/main" id="{9A0CA135-62D5-D472-5282-599882FCB9D7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sp>
          <p:nvSpPr>
            <p:cNvPr id="31" name="Diamond 3">
              <a:extLst>
                <a:ext uri="{FF2B5EF4-FFF2-40B4-BE49-F238E27FC236}">
                  <a16:creationId xmlns:a16="http://schemas.microsoft.com/office/drawing/2014/main" id="{41F28B93-AF34-4C64-3B18-245BC429CA6F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grpSp>
          <p:nvGrpSpPr>
            <p:cNvPr id="32" name="Grupo 31">
              <a:extLst>
                <a:ext uri="{FF2B5EF4-FFF2-40B4-BE49-F238E27FC236}">
                  <a16:creationId xmlns:a16="http://schemas.microsoft.com/office/drawing/2014/main" id="{EF2457D4-85D2-AC50-438E-BD5E15FEF655}"/>
                </a:ext>
              </a:extLst>
            </p:cNvPr>
            <p:cNvGrpSpPr/>
            <p:nvPr/>
          </p:nvGrpSpPr>
          <p:grpSpPr>
            <a:xfrm>
              <a:off x="8153008" y="5299440"/>
              <a:ext cx="1588676" cy="1414913"/>
              <a:chOff x="1236120" y="142721"/>
              <a:chExt cx="1588676" cy="1414913"/>
            </a:xfrm>
          </p:grpSpPr>
          <p:sp>
            <p:nvSpPr>
              <p:cNvPr id="35" name="Oval 4">
                <a:extLst>
                  <a:ext uri="{FF2B5EF4-FFF2-40B4-BE49-F238E27FC236}">
                    <a16:creationId xmlns:a16="http://schemas.microsoft.com/office/drawing/2014/main" id="{A3B3E09D-0E6F-7BA6-F4F9-6001AB628BC6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sz="700"/>
              </a:p>
            </p:txBody>
          </p:sp>
          <p:sp>
            <p:nvSpPr>
              <p:cNvPr id="36" name="TextBox 5">
                <a:extLst>
                  <a:ext uri="{FF2B5EF4-FFF2-40B4-BE49-F238E27FC236}">
                    <a16:creationId xmlns:a16="http://schemas.microsoft.com/office/drawing/2014/main" id="{4902C759-7B9B-42E3-F830-EFC83D578479}"/>
                  </a:ext>
                </a:extLst>
              </p:cNvPr>
              <p:cNvSpPr txBox="1"/>
              <p:nvPr/>
            </p:nvSpPr>
            <p:spPr>
              <a:xfrm>
                <a:off x="1236120" y="481663"/>
                <a:ext cx="1588676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CL" sz="700" b="1" dirty="0">
                    <a:solidFill>
                      <a:schemeClr val="bg1"/>
                    </a:solidFill>
                  </a:rPr>
                  <a:t>ENCUADRE</a:t>
                </a:r>
              </a:p>
              <a:p>
                <a:pPr algn="ctr"/>
                <a:r>
                  <a:rPr lang="es-CL" sz="500" dirty="0">
                    <a:solidFill>
                      <a:schemeClr val="bg1"/>
                    </a:solidFill>
                  </a:rPr>
                  <a:t>Recursos</a:t>
                </a:r>
              </a:p>
            </p:txBody>
          </p:sp>
        </p:grpSp>
        <p:sp>
          <p:nvSpPr>
            <p:cNvPr id="33" name="TextBox 7">
              <a:extLst>
                <a:ext uri="{FF2B5EF4-FFF2-40B4-BE49-F238E27FC236}">
                  <a16:creationId xmlns:a16="http://schemas.microsoft.com/office/drawing/2014/main" id="{50644640-D45A-E8B4-982A-683C40C9BA45}"/>
                </a:ext>
              </a:extLst>
            </p:cNvPr>
            <p:cNvSpPr txBox="1"/>
            <p:nvPr/>
          </p:nvSpPr>
          <p:spPr>
            <a:xfrm>
              <a:off x="10445611" y="5638388"/>
              <a:ext cx="1639623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L" sz="700" b="1" dirty="0">
                  <a:solidFill>
                    <a:schemeClr val="bg1"/>
                  </a:solidFill>
                </a:rPr>
                <a:t>GESTACIÓN</a:t>
              </a:r>
            </a:p>
            <a:p>
              <a:pPr algn="ctr"/>
              <a:r>
                <a:rPr lang="es-CL" sz="500" dirty="0">
                  <a:solidFill>
                    <a:schemeClr val="bg1"/>
                  </a:solidFill>
                </a:rPr>
                <a:t>Proyectos</a:t>
              </a:r>
            </a:p>
          </p:txBody>
        </p:sp>
        <p:sp>
          <p:nvSpPr>
            <p:cNvPr id="34" name="TextBox 9">
              <a:extLst>
                <a:ext uri="{FF2B5EF4-FFF2-40B4-BE49-F238E27FC236}">
                  <a16:creationId xmlns:a16="http://schemas.microsoft.com/office/drawing/2014/main" id="{523975BA-AE00-D8BD-30FF-3064184A6929}"/>
                </a:ext>
              </a:extLst>
            </p:cNvPr>
            <p:cNvSpPr txBox="1"/>
            <p:nvPr/>
          </p:nvSpPr>
          <p:spPr>
            <a:xfrm>
              <a:off x="12690796" y="5656029"/>
              <a:ext cx="1592922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L" sz="700" b="1" dirty="0">
                  <a:solidFill>
                    <a:schemeClr val="bg1"/>
                  </a:solidFill>
                </a:rPr>
                <a:t>EJECUCIÓN</a:t>
              </a:r>
            </a:p>
            <a:p>
              <a:pPr algn="ctr"/>
              <a:r>
                <a:rPr lang="es-CL" sz="500" dirty="0">
                  <a:solidFill>
                    <a:schemeClr val="bg1"/>
                  </a:solidFill>
                </a:rPr>
                <a:t>Proyectos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9627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5D39B7BE-904C-420C-AC5B-DD70B193EA99}"/>
              </a:ext>
            </a:extLst>
          </p:cNvPr>
          <p:cNvGrpSpPr/>
          <p:nvPr/>
        </p:nvGrpSpPr>
        <p:grpSpPr>
          <a:xfrm>
            <a:off x="6199051" y="137230"/>
            <a:ext cx="2509051" cy="550374"/>
            <a:chOff x="8153008" y="5276462"/>
            <a:chExt cx="6645178" cy="1457656"/>
          </a:xfrm>
        </p:grpSpPr>
        <p:sp>
          <p:nvSpPr>
            <p:cNvPr id="9" name="Arrow: Right 16">
              <a:extLst>
                <a:ext uri="{FF2B5EF4-FFF2-40B4-BE49-F238E27FC236}">
                  <a16:creationId xmlns:a16="http://schemas.microsoft.com/office/drawing/2014/main" id="{A59A7DC1-F173-4D34-B856-531A87A29D4C}"/>
                </a:ext>
              </a:extLst>
            </p:cNvPr>
            <p:cNvSpPr/>
            <p:nvPr/>
          </p:nvSpPr>
          <p:spPr>
            <a:xfrm>
              <a:off x="9602520" y="5809437"/>
              <a:ext cx="5195666" cy="536236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sp>
          <p:nvSpPr>
            <p:cNvPr id="12" name="Diamond 20">
              <a:extLst>
                <a:ext uri="{FF2B5EF4-FFF2-40B4-BE49-F238E27FC236}">
                  <a16:creationId xmlns:a16="http://schemas.microsoft.com/office/drawing/2014/main" id="{A6A2B763-0072-41BF-A1B5-1F4F35D2F0AE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sp>
          <p:nvSpPr>
            <p:cNvPr id="13" name="Diamond 3">
              <a:extLst>
                <a:ext uri="{FF2B5EF4-FFF2-40B4-BE49-F238E27FC236}">
                  <a16:creationId xmlns:a16="http://schemas.microsoft.com/office/drawing/2014/main" id="{C6EFCEED-3DE5-423F-90BD-86C45ECBF4BF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20A6386F-B514-4893-8388-BFC676D38E77}"/>
                </a:ext>
              </a:extLst>
            </p:cNvPr>
            <p:cNvGrpSpPr/>
            <p:nvPr/>
          </p:nvGrpSpPr>
          <p:grpSpPr>
            <a:xfrm>
              <a:off x="8153008" y="5299440"/>
              <a:ext cx="1588676" cy="1414913"/>
              <a:chOff x="1236120" y="142721"/>
              <a:chExt cx="1588676" cy="1414913"/>
            </a:xfrm>
          </p:grpSpPr>
          <p:sp>
            <p:nvSpPr>
              <p:cNvPr id="19" name="Oval 4">
                <a:extLst>
                  <a:ext uri="{FF2B5EF4-FFF2-40B4-BE49-F238E27FC236}">
                    <a16:creationId xmlns:a16="http://schemas.microsoft.com/office/drawing/2014/main" id="{2368F09A-621B-409E-9586-DDE99CB1306A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sz="700"/>
              </a:p>
            </p:txBody>
          </p:sp>
          <p:sp>
            <p:nvSpPr>
              <p:cNvPr id="20" name="TextBox 5">
                <a:extLst>
                  <a:ext uri="{FF2B5EF4-FFF2-40B4-BE49-F238E27FC236}">
                    <a16:creationId xmlns:a16="http://schemas.microsoft.com/office/drawing/2014/main" id="{7780013F-6B8F-491E-A4C8-21F837FA2154}"/>
                  </a:ext>
                </a:extLst>
              </p:cNvPr>
              <p:cNvSpPr txBox="1"/>
              <p:nvPr/>
            </p:nvSpPr>
            <p:spPr>
              <a:xfrm>
                <a:off x="1236120" y="481663"/>
                <a:ext cx="1588676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CL" sz="700" b="1" dirty="0">
                    <a:solidFill>
                      <a:schemeClr val="bg1"/>
                    </a:solidFill>
                  </a:rPr>
                  <a:t>ENCUADRE</a:t>
                </a:r>
              </a:p>
              <a:p>
                <a:pPr algn="ctr"/>
                <a:r>
                  <a:rPr lang="es-CL" sz="500" dirty="0">
                    <a:solidFill>
                      <a:schemeClr val="bg1"/>
                    </a:solidFill>
                  </a:rPr>
                  <a:t>Recursos</a:t>
                </a:r>
              </a:p>
            </p:txBody>
          </p:sp>
        </p:grpSp>
        <p:sp>
          <p:nvSpPr>
            <p:cNvPr id="15" name="TextBox 7">
              <a:extLst>
                <a:ext uri="{FF2B5EF4-FFF2-40B4-BE49-F238E27FC236}">
                  <a16:creationId xmlns:a16="http://schemas.microsoft.com/office/drawing/2014/main" id="{A7210700-7910-4A0F-AB49-6F8924F8A5AB}"/>
                </a:ext>
              </a:extLst>
            </p:cNvPr>
            <p:cNvSpPr txBox="1"/>
            <p:nvPr/>
          </p:nvSpPr>
          <p:spPr>
            <a:xfrm>
              <a:off x="10445611" y="5638388"/>
              <a:ext cx="1639623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L" sz="700" b="1" dirty="0">
                  <a:solidFill>
                    <a:schemeClr val="bg1"/>
                  </a:solidFill>
                </a:rPr>
                <a:t>GESTACIÓN</a:t>
              </a:r>
            </a:p>
            <a:p>
              <a:pPr algn="ctr"/>
              <a:r>
                <a:rPr lang="es-CL" sz="500" dirty="0">
                  <a:solidFill>
                    <a:schemeClr val="bg1"/>
                  </a:solidFill>
                </a:rPr>
                <a:t>Proyectos</a:t>
              </a:r>
            </a:p>
          </p:txBody>
        </p:sp>
        <p:sp>
          <p:nvSpPr>
            <p:cNvPr id="16" name="TextBox 9">
              <a:extLst>
                <a:ext uri="{FF2B5EF4-FFF2-40B4-BE49-F238E27FC236}">
                  <a16:creationId xmlns:a16="http://schemas.microsoft.com/office/drawing/2014/main" id="{9898C1BA-9884-4AF6-A9CA-AF87EA3CCAE8}"/>
                </a:ext>
              </a:extLst>
            </p:cNvPr>
            <p:cNvSpPr txBox="1"/>
            <p:nvPr/>
          </p:nvSpPr>
          <p:spPr>
            <a:xfrm>
              <a:off x="12690796" y="5656029"/>
              <a:ext cx="1592922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L" sz="700" b="1" dirty="0">
                  <a:solidFill>
                    <a:schemeClr val="bg1"/>
                  </a:solidFill>
                </a:rPr>
                <a:t>EJECUCIÓN</a:t>
              </a:r>
            </a:p>
            <a:p>
              <a:pPr algn="ctr"/>
              <a:r>
                <a:rPr lang="es-CL" sz="500" dirty="0">
                  <a:solidFill>
                    <a:schemeClr val="bg1"/>
                  </a:solidFill>
                </a:rPr>
                <a:t>Proyectos</a:t>
              </a:r>
            </a:p>
          </p:txBody>
        </p:sp>
      </p:grpSp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603806">
              <a:defRPr/>
            </a:pPr>
            <a:r>
              <a:rPr lang="es-CL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 Nova Cond" panose="020B0506020202020204" pitchFamily="34" charset="0"/>
              </a:rPr>
              <a:t>PLAN DE VALIDACIÓN</a:t>
            </a:r>
            <a:endParaRPr lang="es-CL" sz="2000" b="1" dirty="0">
              <a:latin typeface="Arial Nova Cond" panose="020B0506020202020204" pitchFamily="34" charset="0"/>
            </a:endParaRPr>
          </a:p>
        </p:txBody>
      </p:sp>
      <p:cxnSp>
        <p:nvCxnSpPr>
          <p:cNvPr id="22" name="Conector recto 3">
            <a:extLst>
              <a:ext uri="{FF2B5EF4-FFF2-40B4-BE49-F238E27FC236}">
                <a16:creationId xmlns:a16="http://schemas.microsoft.com/office/drawing/2014/main" id="{95805350-C240-4365-AD4D-23F72C4BC576}"/>
              </a:ext>
            </a:extLst>
          </p:cNvPr>
          <p:cNvCxnSpPr>
            <a:cxnSpLocks/>
          </p:cNvCxnSpPr>
          <p:nvPr/>
        </p:nvCxnSpPr>
        <p:spPr bwMode="auto">
          <a:xfrm>
            <a:off x="333853" y="886663"/>
            <a:ext cx="847629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bg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CL" sz="1000" b="0" dirty="0">
                <a:latin typeface="Arial Nova Cond" panose="020B0506020202020204" pitchFamily="34" charset="0"/>
              </a:rPr>
              <a:t>Herramienta para validar ideas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DB3AD8F-8D90-4EDA-B03E-DBCCDBC2BC5B}"/>
              </a:ext>
            </a:extLst>
          </p:cNvPr>
          <p:cNvSpPr/>
          <p:nvPr/>
        </p:nvSpPr>
        <p:spPr>
          <a:xfrm>
            <a:off x="6101700" y="1902996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E72180E4-409F-4B3E-8173-A3AB7DC921BC}"/>
              </a:ext>
            </a:extLst>
          </p:cNvPr>
          <p:cNvSpPr/>
          <p:nvPr/>
        </p:nvSpPr>
        <p:spPr>
          <a:xfrm>
            <a:off x="3217776" y="1902996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937C55E-9233-4898-AB76-C0CF03D011AC}"/>
              </a:ext>
            </a:extLst>
          </p:cNvPr>
          <p:cNvSpPr/>
          <p:nvPr/>
        </p:nvSpPr>
        <p:spPr>
          <a:xfrm>
            <a:off x="333852" y="1902996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>
              <a:solidFill>
                <a:schemeClr val="tx1"/>
              </a:solidFill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0F9B11B3-8CD5-40B3-BC37-B44088D8D5BD}"/>
              </a:ext>
            </a:extLst>
          </p:cNvPr>
          <p:cNvSpPr/>
          <p:nvPr/>
        </p:nvSpPr>
        <p:spPr>
          <a:xfrm>
            <a:off x="6101700" y="422156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92F557CB-E608-4362-81D1-014E7CA69B25}"/>
              </a:ext>
            </a:extLst>
          </p:cNvPr>
          <p:cNvSpPr/>
          <p:nvPr/>
        </p:nvSpPr>
        <p:spPr>
          <a:xfrm>
            <a:off x="3217776" y="422156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7E733B93-3621-42E6-BA23-1312641D3869}"/>
              </a:ext>
            </a:extLst>
          </p:cNvPr>
          <p:cNvSpPr/>
          <p:nvPr/>
        </p:nvSpPr>
        <p:spPr>
          <a:xfrm>
            <a:off x="333852" y="422156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C9D7C1A5-D582-4F4D-BCDC-F69DC667E72D}"/>
              </a:ext>
            </a:extLst>
          </p:cNvPr>
          <p:cNvSpPr/>
          <p:nvPr/>
        </p:nvSpPr>
        <p:spPr>
          <a:xfrm>
            <a:off x="3217776" y="5391134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C9BC3951-6CE7-48FE-BE5F-5FD8E0946362}"/>
              </a:ext>
            </a:extLst>
          </p:cNvPr>
          <p:cNvSpPr/>
          <p:nvPr/>
        </p:nvSpPr>
        <p:spPr>
          <a:xfrm>
            <a:off x="6101700" y="1060559"/>
            <a:ext cx="2708448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Arial Nova Cond" panose="020B0506020202020204" pitchFamily="34" charset="0"/>
              </a:rPr>
              <a:t>Adaptar</a:t>
            </a:r>
          </a:p>
          <a:p>
            <a:pPr algn="ctr"/>
            <a:r>
              <a:rPr lang="es-CL" sz="1200" dirty="0">
                <a:latin typeface="Arial Nova Cond" panose="020B0506020202020204" pitchFamily="34" charset="0"/>
              </a:rPr>
              <a:t>¿Qué mantendrás? ¿Qué mejorarás? ¿Qué aprendiste?</a:t>
            </a:r>
            <a:endParaRPr lang="es-CL" sz="1200" dirty="0">
              <a:latin typeface="Arial Black" panose="020B0A04020102020204" pitchFamily="34" charset="0"/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97C97E78-F7B3-46FD-AF56-FC484AADCFD9}"/>
              </a:ext>
            </a:extLst>
          </p:cNvPr>
          <p:cNvSpPr/>
          <p:nvPr/>
        </p:nvSpPr>
        <p:spPr>
          <a:xfrm>
            <a:off x="3217776" y="1060559"/>
            <a:ext cx="2708448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Arial Nova Cond" panose="020B0506020202020204" pitchFamily="34" charset="0"/>
              </a:rPr>
              <a:t>Medir</a:t>
            </a:r>
          </a:p>
          <a:p>
            <a:pPr algn="ctr"/>
            <a:r>
              <a:rPr lang="es-CL" sz="1200" dirty="0">
                <a:latin typeface="Arial Nova Cond" panose="020B0506020202020204" pitchFamily="34" charset="0"/>
              </a:rPr>
              <a:t>¿Qué MVP utilizarás? </a:t>
            </a:r>
          </a:p>
          <a:p>
            <a:pPr algn="ctr"/>
            <a:r>
              <a:rPr lang="es-CL" sz="1200" dirty="0">
                <a:latin typeface="Arial Nova Cond" panose="020B0506020202020204" pitchFamily="34" charset="0"/>
              </a:rPr>
              <a:t>¿Qué variables medirás?</a:t>
            </a:r>
            <a:endParaRPr lang="es-CL" sz="1200" dirty="0">
              <a:latin typeface="Arial Black" panose="020B0A04020102020204" pitchFamily="34" charset="0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438A04AE-7883-41FD-B216-C9E8F4D074E7}"/>
              </a:ext>
            </a:extLst>
          </p:cNvPr>
          <p:cNvSpPr/>
          <p:nvPr/>
        </p:nvSpPr>
        <p:spPr>
          <a:xfrm>
            <a:off x="333852" y="1060559"/>
            <a:ext cx="2708448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Arial Nova Cond" panose="020B0506020202020204" pitchFamily="34" charset="0"/>
              </a:rPr>
              <a:t>Probar</a:t>
            </a:r>
          </a:p>
          <a:p>
            <a:pPr algn="ctr"/>
            <a:r>
              <a:rPr lang="es-CL" sz="1200" dirty="0">
                <a:latin typeface="Arial Nova Cond" panose="020B0506020202020204" pitchFamily="34" charset="0"/>
              </a:rPr>
              <a:t>¿Qué supuestos debes validar? </a:t>
            </a:r>
          </a:p>
          <a:p>
            <a:pPr algn="ctr"/>
            <a:r>
              <a:rPr lang="es-CL" sz="1200" dirty="0">
                <a:latin typeface="Arial Nova Cond" panose="020B0506020202020204" pitchFamily="34" charset="0"/>
              </a:rPr>
              <a:t>¿Qué preguntas debes responder?</a:t>
            </a:r>
            <a:endParaRPr lang="es-CL" sz="1200" dirty="0">
              <a:latin typeface="Arial Black" panose="020B0A04020102020204" pitchFamily="34" charset="0"/>
            </a:endParaRPr>
          </a:p>
        </p:txBody>
      </p:sp>
      <p:sp>
        <p:nvSpPr>
          <p:cNvPr id="41" name="Rectángulo: una sola esquina redondeada 40">
            <a:extLst>
              <a:ext uri="{FF2B5EF4-FFF2-40B4-BE49-F238E27FC236}">
                <a16:creationId xmlns:a16="http://schemas.microsoft.com/office/drawing/2014/main" id="{68E31B15-F463-4D2B-A9F7-1868E5A77735}"/>
              </a:ext>
            </a:extLst>
          </p:cNvPr>
          <p:cNvSpPr/>
          <p:nvPr/>
        </p:nvSpPr>
        <p:spPr>
          <a:xfrm rot="10800000">
            <a:off x="333852" y="5386269"/>
            <a:ext cx="2708448" cy="1099849"/>
          </a:xfrm>
          <a:prstGeom prst="round1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42" name="Rectángulo: una sola esquina redondeada 41">
            <a:extLst>
              <a:ext uri="{FF2B5EF4-FFF2-40B4-BE49-F238E27FC236}">
                <a16:creationId xmlns:a16="http://schemas.microsoft.com/office/drawing/2014/main" id="{E39EA5C4-130F-4DF9-9310-6C29F699C734}"/>
              </a:ext>
            </a:extLst>
          </p:cNvPr>
          <p:cNvSpPr/>
          <p:nvPr/>
        </p:nvSpPr>
        <p:spPr>
          <a:xfrm rot="10800000" flipH="1">
            <a:off x="6101698" y="5386269"/>
            <a:ext cx="2708449" cy="1099849"/>
          </a:xfrm>
          <a:prstGeom prst="round1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741357C-82A9-C70E-D6A1-D2390068C0D8}"/>
              </a:ext>
            </a:extLst>
          </p:cNvPr>
          <p:cNvSpPr/>
          <p:nvPr/>
        </p:nvSpPr>
        <p:spPr>
          <a:xfrm>
            <a:off x="6099353" y="305419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42E2AD7-5A47-E6BD-2DDA-E628B2C818A4}"/>
              </a:ext>
            </a:extLst>
          </p:cNvPr>
          <p:cNvSpPr/>
          <p:nvPr/>
        </p:nvSpPr>
        <p:spPr>
          <a:xfrm>
            <a:off x="3229497" y="305419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81AEC5C-B7C2-5BAD-5AF0-BEBB1A546125}"/>
              </a:ext>
            </a:extLst>
          </p:cNvPr>
          <p:cNvSpPr/>
          <p:nvPr/>
        </p:nvSpPr>
        <p:spPr>
          <a:xfrm>
            <a:off x="345573" y="305419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623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ángulo 42">
            <a:extLst>
              <a:ext uri="{FF2B5EF4-FFF2-40B4-BE49-F238E27FC236}">
                <a16:creationId xmlns:a16="http://schemas.microsoft.com/office/drawing/2014/main" id="{62789C41-71D2-65F1-5BD9-45901CDA256B}"/>
              </a:ext>
            </a:extLst>
          </p:cNvPr>
          <p:cNvSpPr/>
          <p:nvPr/>
        </p:nvSpPr>
        <p:spPr>
          <a:xfrm>
            <a:off x="333851" y="1435020"/>
            <a:ext cx="4444079" cy="472594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BALANCE DE MADUREZ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cxnSp>
        <p:nvCxnSpPr>
          <p:cNvPr id="22" name="Conector recto 3">
            <a:extLst>
              <a:ext uri="{FF2B5EF4-FFF2-40B4-BE49-F238E27FC236}">
                <a16:creationId xmlns:a16="http://schemas.microsoft.com/office/drawing/2014/main" id="{95805350-C240-4365-AD4D-23F72C4BC576}"/>
              </a:ext>
            </a:extLst>
          </p:cNvPr>
          <p:cNvCxnSpPr>
            <a:cxnSpLocks/>
          </p:cNvCxnSpPr>
          <p:nvPr/>
        </p:nvCxnSpPr>
        <p:spPr bwMode="auto">
          <a:xfrm>
            <a:off x="333853" y="886663"/>
            <a:ext cx="847629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bg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balancear madurez tecnológica y de mercado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7E733B93-3621-42E6-BA23-1312641D3869}"/>
              </a:ext>
            </a:extLst>
          </p:cNvPr>
          <p:cNvSpPr/>
          <p:nvPr/>
        </p:nvSpPr>
        <p:spPr>
          <a:xfrm>
            <a:off x="4844556" y="2193080"/>
            <a:ext cx="4027130" cy="15904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C9BC3951-6CE7-48FE-BE5F-5FD8E0946362}"/>
              </a:ext>
            </a:extLst>
          </p:cNvPr>
          <p:cNvSpPr/>
          <p:nvPr/>
        </p:nvSpPr>
        <p:spPr>
          <a:xfrm>
            <a:off x="4844556" y="3797273"/>
            <a:ext cx="4027129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Acciones para la maduración de mercado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(¿Qué gestiones harás para alcanzar los siguientes niveles de madurez de mercado?)</a:t>
            </a: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 panose="020B0506020202020204" pitchFamily="34" charset="0"/>
              <a:ea typeface="+mn-ea"/>
              <a:cs typeface="+mn-cs"/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97C97E78-F7B3-46FD-AF56-FC484AADCFD9}"/>
              </a:ext>
            </a:extLst>
          </p:cNvPr>
          <p:cNvSpPr/>
          <p:nvPr/>
        </p:nvSpPr>
        <p:spPr>
          <a:xfrm>
            <a:off x="4844555" y="1422500"/>
            <a:ext cx="4027133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Acciones para la maduración tecnológica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(¿Qué gestiones harás para alcanzar los siguientes niveles de madurez tecnológica?)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D9AE299-73A5-D3AA-CA95-82062BB6BA1E}"/>
              </a:ext>
            </a:extLst>
          </p:cNvPr>
          <p:cNvSpPr/>
          <p:nvPr/>
        </p:nvSpPr>
        <p:spPr>
          <a:xfrm>
            <a:off x="4844555" y="4570518"/>
            <a:ext cx="4027130" cy="15904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FF1CBD2E-8065-5426-335B-DDCDFF094E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75"/>
          <a:stretch/>
        </p:blipFill>
        <p:spPr>
          <a:xfrm>
            <a:off x="450166" y="2418512"/>
            <a:ext cx="4304817" cy="3524027"/>
          </a:xfrm>
          <a:prstGeom prst="rect">
            <a:avLst/>
          </a:prstGeom>
        </p:spPr>
      </p:pic>
      <p:sp>
        <p:nvSpPr>
          <p:cNvPr id="41" name="Rectángulo 40">
            <a:extLst>
              <a:ext uri="{FF2B5EF4-FFF2-40B4-BE49-F238E27FC236}">
                <a16:creationId xmlns:a16="http://schemas.microsoft.com/office/drawing/2014/main" id="{BB34B9B5-02E8-B4D0-38EB-8A553A7F6DD3}"/>
              </a:ext>
            </a:extLst>
          </p:cNvPr>
          <p:cNvSpPr/>
          <p:nvPr/>
        </p:nvSpPr>
        <p:spPr>
          <a:xfrm>
            <a:off x="333853" y="1435020"/>
            <a:ext cx="4444077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Indicar estado actual de madurez tecnológica y de mercado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(¿En qué punto te encuentras?)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53A6C919-5A60-75AA-B938-0413F52D049F}"/>
              </a:ext>
            </a:extLst>
          </p:cNvPr>
          <p:cNvGrpSpPr/>
          <p:nvPr/>
        </p:nvGrpSpPr>
        <p:grpSpPr>
          <a:xfrm>
            <a:off x="6199051" y="137230"/>
            <a:ext cx="2509051" cy="550374"/>
            <a:chOff x="8153008" y="5276462"/>
            <a:chExt cx="6645178" cy="1457656"/>
          </a:xfrm>
        </p:grpSpPr>
        <p:sp>
          <p:nvSpPr>
            <p:cNvPr id="3" name="Arrow: Right 16">
              <a:extLst>
                <a:ext uri="{FF2B5EF4-FFF2-40B4-BE49-F238E27FC236}">
                  <a16:creationId xmlns:a16="http://schemas.microsoft.com/office/drawing/2014/main" id="{3AB05D15-4E97-55FE-C045-5AEA711EBFBA}"/>
                </a:ext>
              </a:extLst>
            </p:cNvPr>
            <p:cNvSpPr/>
            <p:nvPr/>
          </p:nvSpPr>
          <p:spPr>
            <a:xfrm>
              <a:off x="9602520" y="5809437"/>
              <a:ext cx="5195666" cy="536236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sp>
          <p:nvSpPr>
            <p:cNvPr id="5" name="Diamond 20">
              <a:extLst>
                <a:ext uri="{FF2B5EF4-FFF2-40B4-BE49-F238E27FC236}">
                  <a16:creationId xmlns:a16="http://schemas.microsoft.com/office/drawing/2014/main" id="{317110C2-37E3-A0D7-77D5-50C56993FAFC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sp>
          <p:nvSpPr>
            <p:cNvPr id="6" name="Diamond 3">
              <a:extLst>
                <a:ext uri="{FF2B5EF4-FFF2-40B4-BE49-F238E27FC236}">
                  <a16:creationId xmlns:a16="http://schemas.microsoft.com/office/drawing/2014/main" id="{0E34CE0B-ED29-ABAD-5C96-B16A02CC4712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700"/>
            </a:p>
          </p:txBody>
        </p:sp>
        <p:grpSp>
          <p:nvGrpSpPr>
            <p:cNvPr id="7" name="Grupo 6">
              <a:extLst>
                <a:ext uri="{FF2B5EF4-FFF2-40B4-BE49-F238E27FC236}">
                  <a16:creationId xmlns:a16="http://schemas.microsoft.com/office/drawing/2014/main" id="{17BBC610-6ABD-1716-370D-62FAF037C7E3}"/>
                </a:ext>
              </a:extLst>
            </p:cNvPr>
            <p:cNvGrpSpPr/>
            <p:nvPr/>
          </p:nvGrpSpPr>
          <p:grpSpPr>
            <a:xfrm>
              <a:off x="8153008" y="5299440"/>
              <a:ext cx="1588676" cy="1414913"/>
              <a:chOff x="1236120" y="142721"/>
              <a:chExt cx="1588676" cy="1414913"/>
            </a:xfrm>
          </p:grpSpPr>
          <p:sp>
            <p:nvSpPr>
              <p:cNvPr id="25" name="Oval 4">
                <a:extLst>
                  <a:ext uri="{FF2B5EF4-FFF2-40B4-BE49-F238E27FC236}">
                    <a16:creationId xmlns:a16="http://schemas.microsoft.com/office/drawing/2014/main" id="{9B959BAE-3D65-48BC-6D26-63FD53F6EB48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sz="700"/>
              </a:p>
            </p:txBody>
          </p:sp>
          <p:sp>
            <p:nvSpPr>
              <p:cNvPr id="26" name="TextBox 5">
                <a:extLst>
                  <a:ext uri="{FF2B5EF4-FFF2-40B4-BE49-F238E27FC236}">
                    <a16:creationId xmlns:a16="http://schemas.microsoft.com/office/drawing/2014/main" id="{4FDF71B0-3DDC-C8B1-1EDC-89C905D6DB58}"/>
                  </a:ext>
                </a:extLst>
              </p:cNvPr>
              <p:cNvSpPr txBox="1"/>
              <p:nvPr/>
            </p:nvSpPr>
            <p:spPr>
              <a:xfrm>
                <a:off x="1236120" y="481663"/>
                <a:ext cx="1588676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CL" sz="700" b="1" dirty="0">
                    <a:solidFill>
                      <a:schemeClr val="bg1"/>
                    </a:solidFill>
                  </a:rPr>
                  <a:t>ENCUADRE</a:t>
                </a:r>
              </a:p>
              <a:p>
                <a:pPr algn="ctr"/>
                <a:r>
                  <a:rPr lang="es-CL" sz="500" dirty="0">
                    <a:solidFill>
                      <a:schemeClr val="bg1"/>
                    </a:solidFill>
                  </a:rPr>
                  <a:t>Recursos</a:t>
                </a:r>
              </a:p>
            </p:txBody>
          </p:sp>
        </p:grpSp>
        <p:sp>
          <p:nvSpPr>
            <p:cNvPr id="23" name="TextBox 7">
              <a:extLst>
                <a:ext uri="{FF2B5EF4-FFF2-40B4-BE49-F238E27FC236}">
                  <a16:creationId xmlns:a16="http://schemas.microsoft.com/office/drawing/2014/main" id="{F03DC77D-7C5E-C192-389F-D2B9C74B62AE}"/>
                </a:ext>
              </a:extLst>
            </p:cNvPr>
            <p:cNvSpPr txBox="1"/>
            <p:nvPr/>
          </p:nvSpPr>
          <p:spPr>
            <a:xfrm>
              <a:off x="10445611" y="5638388"/>
              <a:ext cx="1639623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L" sz="700" b="1" dirty="0">
                  <a:solidFill>
                    <a:schemeClr val="bg1"/>
                  </a:solidFill>
                </a:rPr>
                <a:t>GESTACIÓN</a:t>
              </a:r>
            </a:p>
            <a:p>
              <a:pPr algn="ctr"/>
              <a:r>
                <a:rPr lang="es-CL" sz="500" dirty="0">
                  <a:solidFill>
                    <a:schemeClr val="bg1"/>
                  </a:solidFill>
                </a:rPr>
                <a:t>Proyectos</a:t>
              </a:r>
            </a:p>
          </p:txBody>
        </p:sp>
        <p:sp>
          <p:nvSpPr>
            <p:cNvPr id="24" name="TextBox 9">
              <a:extLst>
                <a:ext uri="{FF2B5EF4-FFF2-40B4-BE49-F238E27FC236}">
                  <a16:creationId xmlns:a16="http://schemas.microsoft.com/office/drawing/2014/main" id="{B9F65E86-F282-A4EC-A4EF-0978A2C8B481}"/>
                </a:ext>
              </a:extLst>
            </p:cNvPr>
            <p:cNvSpPr txBox="1"/>
            <p:nvPr/>
          </p:nvSpPr>
          <p:spPr>
            <a:xfrm>
              <a:off x="12690796" y="5656029"/>
              <a:ext cx="1592922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L" sz="700" b="1" dirty="0">
                  <a:solidFill>
                    <a:schemeClr val="bg1"/>
                  </a:solidFill>
                </a:rPr>
                <a:t>EJECUCIÓN</a:t>
              </a:r>
            </a:p>
            <a:p>
              <a:pPr algn="ctr"/>
              <a:r>
                <a:rPr lang="es-CL" sz="500" dirty="0">
                  <a:solidFill>
                    <a:schemeClr val="bg1"/>
                  </a:solidFill>
                </a:rPr>
                <a:t>Proyectos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06745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689</TotalTime>
  <Words>178</Words>
  <Application>Microsoft Office PowerPoint</Application>
  <PresentationFormat>Carta (216 x 279 mm)</PresentationFormat>
  <Paragraphs>54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Arial Nova Cond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andrade</dc:creator>
  <cp:lastModifiedBy>jorge andrade</cp:lastModifiedBy>
  <cp:revision>9</cp:revision>
  <cp:lastPrinted>2018-11-20T16:05:00Z</cp:lastPrinted>
  <dcterms:created xsi:type="dcterms:W3CDTF">2018-02-20T19:18:29Z</dcterms:created>
  <dcterms:modified xsi:type="dcterms:W3CDTF">2022-10-13T11:51:14Z</dcterms:modified>
</cp:coreProperties>
</file>