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1758" r:id="rId2"/>
    <p:sldId id="1759" r:id="rId3"/>
    <p:sldId id="1760" r:id="rId4"/>
    <p:sldId id="1763" r:id="rId5"/>
  </p:sldIdLst>
  <p:sldSz cx="9144000" cy="6858000" type="letter"/>
  <p:notesSz cx="6858000" cy="88915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4"/>
  </p:normalViewPr>
  <p:slideViewPr>
    <p:cSldViewPr snapToGrid="0">
      <p:cViewPr varScale="1">
        <p:scale>
          <a:sx n="105" d="100"/>
          <a:sy n="105" d="100"/>
        </p:scale>
        <p:origin x="17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46123"/>
          </a:xfrm>
          <a:prstGeom prst="rect">
            <a:avLst/>
          </a:prstGeom>
        </p:spPr>
        <p:txBody>
          <a:bodyPr vert="horz" lIns="89990" tIns="44996" rIns="89990" bIns="44996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46123"/>
          </a:xfrm>
          <a:prstGeom prst="rect">
            <a:avLst/>
          </a:prstGeom>
        </p:spPr>
        <p:txBody>
          <a:bodyPr vert="horz" lIns="89990" tIns="44996" rIns="89990" bIns="44996" rtlCol="0"/>
          <a:lstStyle>
            <a:lvl1pPr algn="r">
              <a:defRPr sz="1200"/>
            </a:lvl1pPr>
          </a:lstStyle>
          <a:p>
            <a:fld id="{B16773C1-B414-4A77-93BE-BF141C650A6B}" type="datetimeFigureOut">
              <a:rPr lang="es-CL" smtClean="0"/>
              <a:t>13-10-2023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28750" y="1111250"/>
            <a:ext cx="4000500" cy="3000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990" tIns="44996" rIns="89990" bIns="44996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279076"/>
            <a:ext cx="5486400" cy="3501063"/>
          </a:xfrm>
          <a:prstGeom prst="rect">
            <a:avLst/>
          </a:prstGeom>
        </p:spPr>
        <p:txBody>
          <a:bodyPr vert="horz" lIns="89990" tIns="44996" rIns="89990" bIns="44996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445466"/>
            <a:ext cx="2971800" cy="446122"/>
          </a:xfrm>
          <a:prstGeom prst="rect">
            <a:avLst/>
          </a:prstGeom>
        </p:spPr>
        <p:txBody>
          <a:bodyPr vert="horz" lIns="89990" tIns="44996" rIns="89990" bIns="44996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445466"/>
            <a:ext cx="2971800" cy="446122"/>
          </a:xfrm>
          <a:prstGeom prst="rect">
            <a:avLst/>
          </a:prstGeom>
        </p:spPr>
        <p:txBody>
          <a:bodyPr vert="horz" lIns="89990" tIns="44996" rIns="89990" bIns="44996" rtlCol="0" anchor="b"/>
          <a:lstStyle>
            <a:lvl1pPr algn="r">
              <a:defRPr sz="1200"/>
            </a:lvl1pPr>
          </a:lstStyle>
          <a:p>
            <a:fld id="{36F90F77-06BF-4D66-BAA7-54C0D27A14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7613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0095-191C-4DAE-9D04-7732C2F5E215}" type="datetimeFigureOut">
              <a:rPr lang="es-CL" smtClean="0"/>
              <a:t>13-10-2023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1A6-B63B-43FD-A263-FB74850692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68576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0095-191C-4DAE-9D04-7732C2F5E215}" type="datetimeFigureOut">
              <a:rPr lang="es-CL" smtClean="0"/>
              <a:t>13-10-2023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1A6-B63B-43FD-A263-FB74850692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65568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0095-191C-4DAE-9D04-7732C2F5E215}" type="datetimeFigureOut">
              <a:rPr lang="es-CL" smtClean="0"/>
              <a:t>13-10-2023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1A6-B63B-43FD-A263-FB74850692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21117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0095-191C-4DAE-9D04-7732C2F5E215}" type="datetimeFigureOut">
              <a:rPr lang="es-CL" smtClean="0"/>
              <a:t>13-10-2023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1A6-B63B-43FD-A263-FB74850692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68795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0095-191C-4DAE-9D04-7732C2F5E215}" type="datetimeFigureOut">
              <a:rPr lang="es-CL" smtClean="0"/>
              <a:t>13-10-2023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1A6-B63B-43FD-A263-FB74850692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45248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0095-191C-4DAE-9D04-7732C2F5E215}" type="datetimeFigureOut">
              <a:rPr lang="es-CL" smtClean="0"/>
              <a:t>13-10-2023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1A6-B63B-43FD-A263-FB74850692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29043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0095-191C-4DAE-9D04-7732C2F5E215}" type="datetimeFigureOut">
              <a:rPr lang="es-CL" smtClean="0"/>
              <a:t>13-10-2023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1A6-B63B-43FD-A263-FB74850692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20068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0095-191C-4DAE-9D04-7732C2F5E215}" type="datetimeFigureOut">
              <a:rPr lang="es-CL" smtClean="0"/>
              <a:t>13-10-2023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1A6-B63B-43FD-A263-FB74850692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57157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0095-191C-4DAE-9D04-7732C2F5E215}" type="datetimeFigureOut">
              <a:rPr lang="es-CL" smtClean="0"/>
              <a:t>13-10-2023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1A6-B63B-43FD-A263-FB74850692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27951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0095-191C-4DAE-9D04-7732C2F5E215}" type="datetimeFigureOut">
              <a:rPr lang="es-CL" smtClean="0"/>
              <a:t>13-10-2023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1A6-B63B-43FD-A263-FB74850692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2175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0095-191C-4DAE-9D04-7732C2F5E215}" type="datetimeFigureOut">
              <a:rPr lang="es-CL" smtClean="0"/>
              <a:t>13-10-2023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1A6-B63B-43FD-A263-FB74850692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09013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20095-191C-4DAE-9D04-7732C2F5E215}" type="datetimeFigureOut">
              <a:rPr lang="es-CL" smtClean="0"/>
              <a:t>13-10-2023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A51A6-B63B-43FD-A263-FB748506925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66825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1 Título">
            <a:extLst>
              <a:ext uri="{FF2B5EF4-FFF2-40B4-BE49-F238E27FC236}">
                <a16:creationId xmlns:a16="http://schemas.microsoft.com/office/drawing/2014/main" id="{3C11DD22-3FD7-4674-90F5-0CA9EF52150E}"/>
              </a:ext>
            </a:extLst>
          </p:cNvPr>
          <p:cNvSpPr txBox="1">
            <a:spLocks/>
          </p:cNvSpPr>
          <p:nvPr/>
        </p:nvSpPr>
        <p:spPr>
          <a:xfrm>
            <a:off x="255418" y="240343"/>
            <a:ext cx="4478944" cy="42025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603806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 Nova Cond" panose="020B0506020202020204" pitchFamily="34" charset="0"/>
                <a:ea typeface="+mj-ea"/>
                <a:cs typeface="+mj-cs"/>
              </a:rPr>
              <a:t>Revelaciones</a:t>
            </a:r>
            <a:endParaRPr kumimoji="0" lang="es-CL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ova Cond" panose="020B0506020202020204" pitchFamily="34" charset="0"/>
              <a:ea typeface="+mj-ea"/>
              <a:cs typeface="+mj-cs"/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852486B-CC61-4D80-9BC6-8B767EF126B2}"/>
              </a:ext>
            </a:extLst>
          </p:cNvPr>
          <p:cNvSpPr txBox="1"/>
          <p:nvPr/>
        </p:nvSpPr>
        <p:spPr>
          <a:xfrm>
            <a:off x="252994" y="584490"/>
            <a:ext cx="65109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Herramienta para sintetizar revelaciones</a:t>
            </a: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0C1FB126-BFB8-C766-511D-27D5E0CEE11D}"/>
              </a:ext>
            </a:extLst>
          </p:cNvPr>
          <p:cNvGrpSpPr/>
          <p:nvPr/>
        </p:nvGrpSpPr>
        <p:grpSpPr>
          <a:xfrm>
            <a:off x="4768144" y="180780"/>
            <a:ext cx="4073185" cy="557852"/>
            <a:chOff x="8201385" y="5276462"/>
            <a:chExt cx="10787760" cy="1477462"/>
          </a:xfrm>
        </p:grpSpPr>
        <p:sp>
          <p:nvSpPr>
            <p:cNvPr id="6" name="Arrow: Right 16">
              <a:extLst>
                <a:ext uri="{FF2B5EF4-FFF2-40B4-BE49-F238E27FC236}">
                  <a16:creationId xmlns:a16="http://schemas.microsoft.com/office/drawing/2014/main" id="{CA3901B3-1EEC-9093-3AE5-479656146841}"/>
                </a:ext>
              </a:extLst>
            </p:cNvPr>
            <p:cNvSpPr/>
            <p:nvPr/>
          </p:nvSpPr>
          <p:spPr>
            <a:xfrm>
              <a:off x="9602521" y="5809439"/>
              <a:ext cx="9386624" cy="455157"/>
            </a:xfrm>
            <a:prstGeom prst="rightArrow">
              <a:avLst/>
            </a:prstGeom>
            <a:solidFill>
              <a:srgbClr val="BFBFB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Diamond 22">
              <a:extLst>
                <a:ext uri="{FF2B5EF4-FFF2-40B4-BE49-F238E27FC236}">
                  <a16:creationId xmlns:a16="http://schemas.microsoft.com/office/drawing/2014/main" id="{8B16406F-E583-56D4-E09B-5DEC7C1EAC49}"/>
                </a:ext>
              </a:extLst>
            </p:cNvPr>
            <p:cNvSpPr/>
            <p:nvPr/>
          </p:nvSpPr>
          <p:spPr>
            <a:xfrm>
              <a:off x="16810975" y="5287146"/>
              <a:ext cx="1817640" cy="1436284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Diamond 21">
              <a:extLst>
                <a:ext uri="{FF2B5EF4-FFF2-40B4-BE49-F238E27FC236}">
                  <a16:creationId xmlns:a16="http://schemas.microsoft.com/office/drawing/2014/main" id="{A634439B-C768-B0B1-7CF3-42E88C7918FB}"/>
                </a:ext>
              </a:extLst>
            </p:cNvPr>
            <p:cNvSpPr/>
            <p:nvPr/>
          </p:nvSpPr>
          <p:spPr>
            <a:xfrm>
              <a:off x="14746831" y="5317640"/>
              <a:ext cx="1817640" cy="1436284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Diamond 20">
              <a:extLst>
                <a:ext uri="{FF2B5EF4-FFF2-40B4-BE49-F238E27FC236}">
                  <a16:creationId xmlns:a16="http://schemas.microsoft.com/office/drawing/2014/main" id="{B30C6D33-551D-87F4-10D3-C35C9F478107}"/>
                </a:ext>
              </a:extLst>
            </p:cNvPr>
            <p:cNvSpPr/>
            <p:nvPr/>
          </p:nvSpPr>
          <p:spPr>
            <a:xfrm>
              <a:off x="12591066" y="5297834"/>
              <a:ext cx="1817640" cy="1436284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Diamond 3">
              <a:extLst>
                <a:ext uri="{FF2B5EF4-FFF2-40B4-BE49-F238E27FC236}">
                  <a16:creationId xmlns:a16="http://schemas.microsoft.com/office/drawing/2014/main" id="{B4B38CD0-5D98-F375-0C49-A89DC73F3CDD}"/>
                </a:ext>
              </a:extLst>
            </p:cNvPr>
            <p:cNvSpPr/>
            <p:nvPr/>
          </p:nvSpPr>
          <p:spPr>
            <a:xfrm>
              <a:off x="10308480" y="5276462"/>
              <a:ext cx="1817640" cy="1436284"/>
            </a:xfrm>
            <a:prstGeom prst="diamond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26" name="Grupo 25">
              <a:extLst>
                <a:ext uri="{FF2B5EF4-FFF2-40B4-BE49-F238E27FC236}">
                  <a16:creationId xmlns:a16="http://schemas.microsoft.com/office/drawing/2014/main" id="{F59E32FF-B381-C8D2-92B4-F4EA7F59C5DC}"/>
                </a:ext>
              </a:extLst>
            </p:cNvPr>
            <p:cNvGrpSpPr/>
            <p:nvPr/>
          </p:nvGrpSpPr>
          <p:grpSpPr>
            <a:xfrm>
              <a:off x="8201385" y="5299440"/>
              <a:ext cx="1491916" cy="1414913"/>
              <a:chOff x="1284497" y="142721"/>
              <a:chExt cx="1491916" cy="1414913"/>
            </a:xfrm>
          </p:grpSpPr>
          <p:sp>
            <p:nvSpPr>
              <p:cNvPr id="44" name="Oval 4">
                <a:extLst>
                  <a:ext uri="{FF2B5EF4-FFF2-40B4-BE49-F238E27FC236}">
                    <a16:creationId xmlns:a16="http://schemas.microsoft.com/office/drawing/2014/main" id="{EF965114-7B86-D5D5-8121-CE9B5D34970D}"/>
                  </a:ext>
                </a:extLst>
              </p:cNvPr>
              <p:cNvSpPr/>
              <p:nvPr/>
            </p:nvSpPr>
            <p:spPr>
              <a:xfrm>
                <a:off x="1284497" y="142721"/>
                <a:ext cx="1491916" cy="1414913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CL" sz="7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5" name="TextBox 5">
                <a:extLst>
                  <a:ext uri="{FF2B5EF4-FFF2-40B4-BE49-F238E27FC236}">
                    <a16:creationId xmlns:a16="http://schemas.microsoft.com/office/drawing/2014/main" id="{0BC7EFC9-EB7B-68D4-B746-302C12BAE557}"/>
                  </a:ext>
                </a:extLst>
              </p:cNvPr>
              <p:cNvSpPr txBox="1"/>
              <p:nvPr/>
            </p:nvSpPr>
            <p:spPr>
              <a:xfrm>
                <a:off x="1310415" y="481663"/>
                <a:ext cx="1440083" cy="7336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CL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ENFOCAR</a:t>
                </a:r>
              </a:p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CL" sz="5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Recursos</a:t>
                </a:r>
              </a:p>
            </p:txBody>
          </p:sp>
        </p:grpSp>
        <p:sp>
          <p:nvSpPr>
            <p:cNvPr id="27" name="TextBox 7">
              <a:extLst>
                <a:ext uri="{FF2B5EF4-FFF2-40B4-BE49-F238E27FC236}">
                  <a16:creationId xmlns:a16="http://schemas.microsoft.com/office/drawing/2014/main" id="{6DB16CB7-58F5-DAAB-28D8-2070E2BCF9FA}"/>
                </a:ext>
              </a:extLst>
            </p:cNvPr>
            <p:cNvSpPr txBox="1"/>
            <p:nvPr/>
          </p:nvSpPr>
          <p:spPr>
            <a:xfrm>
              <a:off x="10458348" y="5638388"/>
              <a:ext cx="1614147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DESCUBRIR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5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Revelaciones</a:t>
              </a:r>
            </a:p>
          </p:txBody>
        </p:sp>
        <p:sp>
          <p:nvSpPr>
            <p:cNvPr id="35" name="TextBox 9">
              <a:extLst>
                <a:ext uri="{FF2B5EF4-FFF2-40B4-BE49-F238E27FC236}">
                  <a16:creationId xmlns:a16="http://schemas.microsoft.com/office/drawing/2014/main" id="{D900CACB-23EF-562B-CC3C-BAD1B6D5F2AE}"/>
                </a:ext>
              </a:extLst>
            </p:cNvPr>
            <p:cNvSpPr txBox="1"/>
            <p:nvPr/>
          </p:nvSpPr>
          <p:spPr>
            <a:xfrm>
              <a:off x="12879718" y="5656029"/>
              <a:ext cx="1215071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7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IDEAR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5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Conceptos</a:t>
              </a:r>
            </a:p>
          </p:txBody>
        </p:sp>
        <p:sp>
          <p:nvSpPr>
            <p:cNvPr id="37" name="TextBox 11">
              <a:extLst>
                <a:ext uri="{FF2B5EF4-FFF2-40B4-BE49-F238E27FC236}">
                  <a16:creationId xmlns:a16="http://schemas.microsoft.com/office/drawing/2014/main" id="{A6808F83-3460-05CA-C403-034338146F08}"/>
                </a:ext>
              </a:extLst>
            </p:cNvPr>
            <p:cNvSpPr txBox="1"/>
            <p:nvPr/>
          </p:nvSpPr>
          <p:spPr>
            <a:xfrm>
              <a:off x="14866755" y="5668877"/>
              <a:ext cx="1482539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7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EJECUTAR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5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Prototipos</a:t>
              </a:r>
            </a:p>
          </p:txBody>
        </p:sp>
        <p:sp>
          <p:nvSpPr>
            <p:cNvPr id="43" name="TextBox 13">
              <a:extLst>
                <a:ext uri="{FF2B5EF4-FFF2-40B4-BE49-F238E27FC236}">
                  <a16:creationId xmlns:a16="http://schemas.microsoft.com/office/drawing/2014/main" id="{518E3C46-E88A-7E08-86D5-BF930FCF1968}"/>
                </a:ext>
              </a:extLst>
            </p:cNvPr>
            <p:cNvSpPr txBox="1"/>
            <p:nvPr/>
          </p:nvSpPr>
          <p:spPr>
            <a:xfrm>
              <a:off x="16840545" y="5638385"/>
              <a:ext cx="1758497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INTRODUCIR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5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Soluciones</a:t>
              </a:r>
            </a:p>
          </p:txBody>
        </p:sp>
      </p:grpSp>
      <p:sp>
        <p:nvSpPr>
          <p:cNvPr id="8" name="Rectángulo 7">
            <a:extLst>
              <a:ext uri="{FF2B5EF4-FFF2-40B4-BE49-F238E27FC236}">
                <a16:creationId xmlns:a16="http://schemas.microsoft.com/office/drawing/2014/main" id="{54025F15-C809-22AE-18F4-BB77AAC84724}"/>
              </a:ext>
            </a:extLst>
          </p:cNvPr>
          <p:cNvSpPr/>
          <p:nvPr/>
        </p:nvSpPr>
        <p:spPr>
          <a:xfrm>
            <a:off x="344129" y="1022555"/>
            <a:ext cx="8497200" cy="101272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2507C510-A5EF-F980-35A3-6AA6DF07C2F3}"/>
              </a:ext>
            </a:extLst>
          </p:cNvPr>
          <p:cNvSpPr txBox="1"/>
          <p:nvPr/>
        </p:nvSpPr>
        <p:spPr>
          <a:xfrm>
            <a:off x="309943" y="1022437"/>
            <a:ext cx="65109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Título que resume la revelación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97AC7C20-3812-390E-37FF-C019E8641397}"/>
              </a:ext>
            </a:extLst>
          </p:cNvPr>
          <p:cNvSpPr/>
          <p:nvPr/>
        </p:nvSpPr>
        <p:spPr>
          <a:xfrm>
            <a:off x="353961" y="2094504"/>
            <a:ext cx="4129549" cy="3991663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A66BB492-0E74-37BF-B02D-1F8D84835373}"/>
              </a:ext>
            </a:extLst>
          </p:cNvPr>
          <p:cNvSpPr txBox="1"/>
          <p:nvPr/>
        </p:nvSpPr>
        <p:spPr>
          <a:xfrm>
            <a:off x="344129" y="2094387"/>
            <a:ext cx="321340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Imagen representativa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33067210-A138-5D6C-3D4E-20AC13DAD112}"/>
              </a:ext>
            </a:extLst>
          </p:cNvPr>
          <p:cNvSpPr/>
          <p:nvPr/>
        </p:nvSpPr>
        <p:spPr>
          <a:xfrm>
            <a:off x="4572001" y="2099418"/>
            <a:ext cx="4252464" cy="3991663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5F00019E-43A2-386E-CD3A-AA044C556036}"/>
              </a:ext>
            </a:extLst>
          </p:cNvPr>
          <p:cNvSpPr txBox="1"/>
          <p:nvPr/>
        </p:nvSpPr>
        <p:spPr>
          <a:xfrm>
            <a:off x="4685083" y="2099301"/>
            <a:ext cx="321340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Breve descripción de lo que está ocurriendo</a:t>
            </a:r>
          </a:p>
        </p:txBody>
      </p:sp>
    </p:spTree>
    <p:extLst>
      <p:ext uri="{BB962C8B-B14F-4D97-AF65-F5344CB8AC3E}">
        <p14:creationId xmlns:p14="http://schemas.microsoft.com/office/powerpoint/2010/main" val="391296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1 Título">
            <a:extLst>
              <a:ext uri="{FF2B5EF4-FFF2-40B4-BE49-F238E27FC236}">
                <a16:creationId xmlns:a16="http://schemas.microsoft.com/office/drawing/2014/main" id="{3C11DD22-3FD7-4674-90F5-0CA9EF52150E}"/>
              </a:ext>
            </a:extLst>
          </p:cNvPr>
          <p:cNvSpPr txBox="1">
            <a:spLocks/>
          </p:cNvSpPr>
          <p:nvPr/>
        </p:nvSpPr>
        <p:spPr>
          <a:xfrm>
            <a:off x="255418" y="240343"/>
            <a:ext cx="4478944" cy="42025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603806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 Nova Cond" panose="020B0506020202020204" pitchFamily="34" charset="0"/>
                <a:ea typeface="+mj-ea"/>
                <a:cs typeface="+mj-cs"/>
              </a:rPr>
              <a:t>Ortodoxias</a:t>
            </a:r>
            <a:endParaRPr kumimoji="0" lang="es-CL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ova Cond" panose="020B0506020202020204" pitchFamily="34" charset="0"/>
              <a:ea typeface="+mj-ea"/>
              <a:cs typeface="+mj-cs"/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852486B-CC61-4D80-9BC6-8B767EF126B2}"/>
              </a:ext>
            </a:extLst>
          </p:cNvPr>
          <p:cNvSpPr txBox="1"/>
          <p:nvPr/>
        </p:nvSpPr>
        <p:spPr>
          <a:xfrm>
            <a:off x="252994" y="584490"/>
            <a:ext cx="65109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Herramienta para sintetizar ortodoxias</a:t>
            </a: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0C1FB126-BFB8-C766-511D-27D5E0CEE11D}"/>
              </a:ext>
            </a:extLst>
          </p:cNvPr>
          <p:cNvGrpSpPr/>
          <p:nvPr/>
        </p:nvGrpSpPr>
        <p:grpSpPr>
          <a:xfrm>
            <a:off x="4768144" y="180780"/>
            <a:ext cx="4073185" cy="557852"/>
            <a:chOff x="8201385" y="5276462"/>
            <a:chExt cx="10787760" cy="1477462"/>
          </a:xfrm>
        </p:grpSpPr>
        <p:sp>
          <p:nvSpPr>
            <p:cNvPr id="6" name="Arrow: Right 16">
              <a:extLst>
                <a:ext uri="{FF2B5EF4-FFF2-40B4-BE49-F238E27FC236}">
                  <a16:creationId xmlns:a16="http://schemas.microsoft.com/office/drawing/2014/main" id="{CA3901B3-1EEC-9093-3AE5-479656146841}"/>
                </a:ext>
              </a:extLst>
            </p:cNvPr>
            <p:cNvSpPr/>
            <p:nvPr/>
          </p:nvSpPr>
          <p:spPr>
            <a:xfrm>
              <a:off x="9602521" y="5809439"/>
              <a:ext cx="9386624" cy="455157"/>
            </a:xfrm>
            <a:prstGeom prst="rightArrow">
              <a:avLst/>
            </a:prstGeom>
            <a:solidFill>
              <a:srgbClr val="BFBFB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Diamond 22">
              <a:extLst>
                <a:ext uri="{FF2B5EF4-FFF2-40B4-BE49-F238E27FC236}">
                  <a16:creationId xmlns:a16="http://schemas.microsoft.com/office/drawing/2014/main" id="{8B16406F-E583-56D4-E09B-5DEC7C1EAC49}"/>
                </a:ext>
              </a:extLst>
            </p:cNvPr>
            <p:cNvSpPr/>
            <p:nvPr/>
          </p:nvSpPr>
          <p:spPr>
            <a:xfrm>
              <a:off x="16810975" y="5287146"/>
              <a:ext cx="1817640" cy="1436284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Diamond 21">
              <a:extLst>
                <a:ext uri="{FF2B5EF4-FFF2-40B4-BE49-F238E27FC236}">
                  <a16:creationId xmlns:a16="http://schemas.microsoft.com/office/drawing/2014/main" id="{A634439B-C768-B0B1-7CF3-42E88C7918FB}"/>
                </a:ext>
              </a:extLst>
            </p:cNvPr>
            <p:cNvSpPr/>
            <p:nvPr/>
          </p:nvSpPr>
          <p:spPr>
            <a:xfrm>
              <a:off x="14746831" y="5317640"/>
              <a:ext cx="1817640" cy="1436284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Diamond 20">
              <a:extLst>
                <a:ext uri="{FF2B5EF4-FFF2-40B4-BE49-F238E27FC236}">
                  <a16:creationId xmlns:a16="http://schemas.microsoft.com/office/drawing/2014/main" id="{B30C6D33-551D-87F4-10D3-C35C9F478107}"/>
                </a:ext>
              </a:extLst>
            </p:cNvPr>
            <p:cNvSpPr/>
            <p:nvPr/>
          </p:nvSpPr>
          <p:spPr>
            <a:xfrm>
              <a:off x="12591066" y="5297834"/>
              <a:ext cx="1817640" cy="1436284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Diamond 3">
              <a:extLst>
                <a:ext uri="{FF2B5EF4-FFF2-40B4-BE49-F238E27FC236}">
                  <a16:creationId xmlns:a16="http://schemas.microsoft.com/office/drawing/2014/main" id="{B4B38CD0-5D98-F375-0C49-A89DC73F3CDD}"/>
                </a:ext>
              </a:extLst>
            </p:cNvPr>
            <p:cNvSpPr/>
            <p:nvPr/>
          </p:nvSpPr>
          <p:spPr>
            <a:xfrm>
              <a:off x="10308480" y="5276462"/>
              <a:ext cx="1817640" cy="1436284"/>
            </a:xfrm>
            <a:prstGeom prst="diamond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26" name="Grupo 25">
              <a:extLst>
                <a:ext uri="{FF2B5EF4-FFF2-40B4-BE49-F238E27FC236}">
                  <a16:creationId xmlns:a16="http://schemas.microsoft.com/office/drawing/2014/main" id="{F59E32FF-B381-C8D2-92B4-F4EA7F59C5DC}"/>
                </a:ext>
              </a:extLst>
            </p:cNvPr>
            <p:cNvGrpSpPr/>
            <p:nvPr/>
          </p:nvGrpSpPr>
          <p:grpSpPr>
            <a:xfrm>
              <a:off x="8201385" y="5299440"/>
              <a:ext cx="1491916" cy="1414913"/>
              <a:chOff x="1284497" y="142721"/>
              <a:chExt cx="1491916" cy="1414913"/>
            </a:xfrm>
          </p:grpSpPr>
          <p:sp>
            <p:nvSpPr>
              <p:cNvPr id="44" name="Oval 4">
                <a:extLst>
                  <a:ext uri="{FF2B5EF4-FFF2-40B4-BE49-F238E27FC236}">
                    <a16:creationId xmlns:a16="http://schemas.microsoft.com/office/drawing/2014/main" id="{EF965114-7B86-D5D5-8121-CE9B5D34970D}"/>
                  </a:ext>
                </a:extLst>
              </p:cNvPr>
              <p:cNvSpPr/>
              <p:nvPr/>
            </p:nvSpPr>
            <p:spPr>
              <a:xfrm>
                <a:off x="1284497" y="142721"/>
                <a:ext cx="1491916" cy="1414913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CL" sz="7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5" name="TextBox 5">
                <a:extLst>
                  <a:ext uri="{FF2B5EF4-FFF2-40B4-BE49-F238E27FC236}">
                    <a16:creationId xmlns:a16="http://schemas.microsoft.com/office/drawing/2014/main" id="{0BC7EFC9-EB7B-68D4-B746-302C12BAE557}"/>
                  </a:ext>
                </a:extLst>
              </p:cNvPr>
              <p:cNvSpPr txBox="1"/>
              <p:nvPr/>
            </p:nvSpPr>
            <p:spPr>
              <a:xfrm>
                <a:off x="1310415" y="481663"/>
                <a:ext cx="1440083" cy="7336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CL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ENFOCAR</a:t>
                </a:r>
              </a:p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CL" sz="5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Recursos</a:t>
                </a:r>
              </a:p>
            </p:txBody>
          </p:sp>
        </p:grpSp>
        <p:sp>
          <p:nvSpPr>
            <p:cNvPr id="27" name="TextBox 7">
              <a:extLst>
                <a:ext uri="{FF2B5EF4-FFF2-40B4-BE49-F238E27FC236}">
                  <a16:creationId xmlns:a16="http://schemas.microsoft.com/office/drawing/2014/main" id="{6DB16CB7-58F5-DAAB-28D8-2070E2BCF9FA}"/>
                </a:ext>
              </a:extLst>
            </p:cNvPr>
            <p:cNvSpPr txBox="1"/>
            <p:nvPr/>
          </p:nvSpPr>
          <p:spPr>
            <a:xfrm>
              <a:off x="10458348" y="5638388"/>
              <a:ext cx="1614147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DESCUBRIR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5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Revelaciones</a:t>
              </a:r>
            </a:p>
          </p:txBody>
        </p:sp>
        <p:sp>
          <p:nvSpPr>
            <p:cNvPr id="35" name="TextBox 9">
              <a:extLst>
                <a:ext uri="{FF2B5EF4-FFF2-40B4-BE49-F238E27FC236}">
                  <a16:creationId xmlns:a16="http://schemas.microsoft.com/office/drawing/2014/main" id="{D900CACB-23EF-562B-CC3C-BAD1B6D5F2AE}"/>
                </a:ext>
              </a:extLst>
            </p:cNvPr>
            <p:cNvSpPr txBox="1"/>
            <p:nvPr/>
          </p:nvSpPr>
          <p:spPr>
            <a:xfrm>
              <a:off x="12879718" y="5656029"/>
              <a:ext cx="1215071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7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IDEAR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5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Conceptos</a:t>
              </a:r>
            </a:p>
          </p:txBody>
        </p:sp>
        <p:sp>
          <p:nvSpPr>
            <p:cNvPr id="37" name="TextBox 11">
              <a:extLst>
                <a:ext uri="{FF2B5EF4-FFF2-40B4-BE49-F238E27FC236}">
                  <a16:creationId xmlns:a16="http://schemas.microsoft.com/office/drawing/2014/main" id="{A6808F83-3460-05CA-C403-034338146F08}"/>
                </a:ext>
              </a:extLst>
            </p:cNvPr>
            <p:cNvSpPr txBox="1"/>
            <p:nvPr/>
          </p:nvSpPr>
          <p:spPr>
            <a:xfrm>
              <a:off x="14866755" y="5668877"/>
              <a:ext cx="1482539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7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EJECUTAR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5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Prototipos</a:t>
              </a:r>
            </a:p>
          </p:txBody>
        </p:sp>
        <p:sp>
          <p:nvSpPr>
            <p:cNvPr id="43" name="TextBox 13">
              <a:extLst>
                <a:ext uri="{FF2B5EF4-FFF2-40B4-BE49-F238E27FC236}">
                  <a16:creationId xmlns:a16="http://schemas.microsoft.com/office/drawing/2014/main" id="{518E3C46-E88A-7E08-86D5-BF930FCF1968}"/>
                </a:ext>
              </a:extLst>
            </p:cNvPr>
            <p:cNvSpPr txBox="1"/>
            <p:nvPr/>
          </p:nvSpPr>
          <p:spPr>
            <a:xfrm>
              <a:off x="16840545" y="5638385"/>
              <a:ext cx="1758497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INTRODUCIR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5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Soluciones</a:t>
              </a:r>
            </a:p>
          </p:txBody>
        </p:sp>
      </p:grpSp>
      <p:sp>
        <p:nvSpPr>
          <p:cNvPr id="8" name="Rectángulo 7">
            <a:extLst>
              <a:ext uri="{FF2B5EF4-FFF2-40B4-BE49-F238E27FC236}">
                <a16:creationId xmlns:a16="http://schemas.microsoft.com/office/drawing/2014/main" id="{54025F15-C809-22AE-18F4-BB77AAC84724}"/>
              </a:ext>
            </a:extLst>
          </p:cNvPr>
          <p:cNvSpPr/>
          <p:nvPr/>
        </p:nvSpPr>
        <p:spPr>
          <a:xfrm>
            <a:off x="344129" y="1022555"/>
            <a:ext cx="8497200" cy="101272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2507C510-A5EF-F980-35A3-6AA6DF07C2F3}"/>
              </a:ext>
            </a:extLst>
          </p:cNvPr>
          <p:cNvSpPr txBox="1"/>
          <p:nvPr/>
        </p:nvSpPr>
        <p:spPr>
          <a:xfrm>
            <a:off x="309943" y="1022437"/>
            <a:ext cx="65109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Título que resume la </a:t>
            </a:r>
            <a:r>
              <a:rPr lang="es-CL" sz="1000" b="0" dirty="0">
                <a:solidFill>
                  <a:prstClr val="black">
                    <a:lumMod val="50000"/>
                    <a:lumOff val="50000"/>
                  </a:prstClr>
                </a:solidFill>
                <a:latin typeface="Arial Nova Cond" panose="020B0506020202020204" pitchFamily="34" charset="0"/>
              </a:rPr>
              <a:t>ortodoxia</a:t>
            </a:r>
            <a:endParaRPr kumimoji="0" lang="es-CL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rial Nova Cond" panose="020B0506020202020204" pitchFamily="34" charset="0"/>
              <a:ea typeface="+mn-ea"/>
              <a:cs typeface="+mn-cs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97AC7C20-3812-390E-37FF-C019E8641397}"/>
              </a:ext>
            </a:extLst>
          </p:cNvPr>
          <p:cNvSpPr/>
          <p:nvPr/>
        </p:nvSpPr>
        <p:spPr>
          <a:xfrm>
            <a:off x="353961" y="2094504"/>
            <a:ext cx="4129549" cy="3991663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A66BB492-0E74-37BF-B02D-1F8D84835373}"/>
              </a:ext>
            </a:extLst>
          </p:cNvPr>
          <p:cNvSpPr txBox="1"/>
          <p:nvPr/>
        </p:nvSpPr>
        <p:spPr>
          <a:xfrm>
            <a:off x="344129" y="2094387"/>
            <a:ext cx="321340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Imagen representativa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33067210-A138-5D6C-3D4E-20AC13DAD112}"/>
              </a:ext>
            </a:extLst>
          </p:cNvPr>
          <p:cNvSpPr/>
          <p:nvPr/>
        </p:nvSpPr>
        <p:spPr>
          <a:xfrm>
            <a:off x="4572001" y="2099418"/>
            <a:ext cx="4252464" cy="3991663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5F00019E-43A2-386E-CD3A-AA044C556036}"/>
              </a:ext>
            </a:extLst>
          </p:cNvPr>
          <p:cNvSpPr txBox="1"/>
          <p:nvPr/>
        </p:nvSpPr>
        <p:spPr>
          <a:xfrm>
            <a:off x="4685083" y="2099301"/>
            <a:ext cx="321340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Breve descripción </a:t>
            </a:r>
            <a:r>
              <a:rPr lang="es-CL" sz="1000" b="0" dirty="0">
                <a:solidFill>
                  <a:prstClr val="black">
                    <a:lumMod val="50000"/>
                    <a:lumOff val="50000"/>
                  </a:prstClr>
                </a:solidFill>
                <a:latin typeface="Arial Nova Cond" panose="020B0506020202020204" pitchFamily="34" charset="0"/>
              </a:rPr>
              <a:t>de lo que está ocurriendo</a:t>
            </a:r>
            <a:endParaRPr kumimoji="0" lang="es-CL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rial Nova Cond" panose="020B0506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8384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1 Título">
            <a:extLst>
              <a:ext uri="{FF2B5EF4-FFF2-40B4-BE49-F238E27FC236}">
                <a16:creationId xmlns:a16="http://schemas.microsoft.com/office/drawing/2014/main" id="{3C11DD22-3FD7-4674-90F5-0CA9EF52150E}"/>
              </a:ext>
            </a:extLst>
          </p:cNvPr>
          <p:cNvSpPr txBox="1">
            <a:spLocks/>
          </p:cNvSpPr>
          <p:nvPr/>
        </p:nvSpPr>
        <p:spPr>
          <a:xfrm>
            <a:off x="255418" y="240343"/>
            <a:ext cx="4478944" cy="42025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603806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2000" b="1" dirty="0">
                <a:solidFill>
                  <a:prstClr val="black">
                    <a:lumMod val="65000"/>
                    <a:lumOff val="35000"/>
                  </a:prstClr>
                </a:solidFill>
                <a:latin typeface="Arial Nova Cond" panose="020B0506020202020204" pitchFamily="34" charset="0"/>
              </a:rPr>
              <a:t>Analogías</a:t>
            </a:r>
            <a:endParaRPr kumimoji="0" lang="es-CL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ova Cond" panose="020B0506020202020204" pitchFamily="34" charset="0"/>
              <a:ea typeface="+mj-ea"/>
              <a:cs typeface="+mj-cs"/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852486B-CC61-4D80-9BC6-8B767EF126B2}"/>
              </a:ext>
            </a:extLst>
          </p:cNvPr>
          <p:cNvSpPr txBox="1"/>
          <p:nvPr/>
        </p:nvSpPr>
        <p:spPr>
          <a:xfrm>
            <a:off x="252994" y="584490"/>
            <a:ext cx="65109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Herramienta para sintetizar analogías</a:t>
            </a: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0C1FB126-BFB8-C766-511D-27D5E0CEE11D}"/>
              </a:ext>
            </a:extLst>
          </p:cNvPr>
          <p:cNvGrpSpPr/>
          <p:nvPr/>
        </p:nvGrpSpPr>
        <p:grpSpPr>
          <a:xfrm>
            <a:off x="4768144" y="180780"/>
            <a:ext cx="4073185" cy="557852"/>
            <a:chOff x="8201385" y="5276462"/>
            <a:chExt cx="10787760" cy="1477462"/>
          </a:xfrm>
        </p:grpSpPr>
        <p:sp>
          <p:nvSpPr>
            <p:cNvPr id="6" name="Arrow: Right 16">
              <a:extLst>
                <a:ext uri="{FF2B5EF4-FFF2-40B4-BE49-F238E27FC236}">
                  <a16:creationId xmlns:a16="http://schemas.microsoft.com/office/drawing/2014/main" id="{CA3901B3-1EEC-9093-3AE5-479656146841}"/>
                </a:ext>
              </a:extLst>
            </p:cNvPr>
            <p:cNvSpPr/>
            <p:nvPr/>
          </p:nvSpPr>
          <p:spPr>
            <a:xfrm>
              <a:off x="9602521" y="5809439"/>
              <a:ext cx="9386624" cy="455157"/>
            </a:xfrm>
            <a:prstGeom prst="rightArrow">
              <a:avLst/>
            </a:prstGeom>
            <a:solidFill>
              <a:srgbClr val="BFBFB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Diamond 22">
              <a:extLst>
                <a:ext uri="{FF2B5EF4-FFF2-40B4-BE49-F238E27FC236}">
                  <a16:creationId xmlns:a16="http://schemas.microsoft.com/office/drawing/2014/main" id="{8B16406F-E583-56D4-E09B-5DEC7C1EAC49}"/>
                </a:ext>
              </a:extLst>
            </p:cNvPr>
            <p:cNvSpPr/>
            <p:nvPr/>
          </p:nvSpPr>
          <p:spPr>
            <a:xfrm>
              <a:off x="16810975" y="5287146"/>
              <a:ext cx="1817640" cy="1436284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Diamond 21">
              <a:extLst>
                <a:ext uri="{FF2B5EF4-FFF2-40B4-BE49-F238E27FC236}">
                  <a16:creationId xmlns:a16="http://schemas.microsoft.com/office/drawing/2014/main" id="{A634439B-C768-B0B1-7CF3-42E88C7918FB}"/>
                </a:ext>
              </a:extLst>
            </p:cNvPr>
            <p:cNvSpPr/>
            <p:nvPr/>
          </p:nvSpPr>
          <p:spPr>
            <a:xfrm>
              <a:off x="14746831" y="5317640"/>
              <a:ext cx="1817640" cy="1436284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Diamond 20">
              <a:extLst>
                <a:ext uri="{FF2B5EF4-FFF2-40B4-BE49-F238E27FC236}">
                  <a16:creationId xmlns:a16="http://schemas.microsoft.com/office/drawing/2014/main" id="{B30C6D33-551D-87F4-10D3-C35C9F478107}"/>
                </a:ext>
              </a:extLst>
            </p:cNvPr>
            <p:cNvSpPr/>
            <p:nvPr/>
          </p:nvSpPr>
          <p:spPr>
            <a:xfrm>
              <a:off x="12591066" y="5297834"/>
              <a:ext cx="1817640" cy="1436284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Diamond 3">
              <a:extLst>
                <a:ext uri="{FF2B5EF4-FFF2-40B4-BE49-F238E27FC236}">
                  <a16:creationId xmlns:a16="http://schemas.microsoft.com/office/drawing/2014/main" id="{B4B38CD0-5D98-F375-0C49-A89DC73F3CDD}"/>
                </a:ext>
              </a:extLst>
            </p:cNvPr>
            <p:cNvSpPr/>
            <p:nvPr/>
          </p:nvSpPr>
          <p:spPr>
            <a:xfrm>
              <a:off x="10308480" y="5276462"/>
              <a:ext cx="1817640" cy="1436284"/>
            </a:xfrm>
            <a:prstGeom prst="diamond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26" name="Grupo 25">
              <a:extLst>
                <a:ext uri="{FF2B5EF4-FFF2-40B4-BE49-F238E27FC236}">
                  <a16:creationId xmlns:a16="http://schemas.microsoft.com/office/drawing/2014/main" id="{F59E32FF-B381-C8D2-92B4-F4EA7F59C5DC}"/>
                </a:ext>
              </a:extLst>
            </p:cNvPr>
            <p:cNvGrpSpPr/>
            <p:nvPr/>
          </p:nvGrpSpPr>
          <p:grpSpPr>
            <a:xfrm>
              <a:off x="8201385" y="5299440"/>
              <a:ext cx="1491916" cy="1414913"/>
              <a:chOff x="1284497" y="142721"/>
              <a:chExt cx="1491916" cy="1414913"/>
            </a:xfrm>
          </p:grpSpPr>
          <p:sp>
            <p:nvSpPr>
              <p:cNvPr id="44" name="Oval 4">
                <a:extLst>
                  <a:ext uri="{FF2B5EF4-FFF2-40B4-BE49-F238E27FC236}">
                    <a16:creationId xmlns:a16="http://schemas.microsoft.com/office/drawing/2014/main" id="{EF965114-7B86-D5D5-8121-CE9B5D34970D}"/>
                  </a:ext>
                </a:extLst>
              </p:cNvPr>
              <p:cNvSpPr/>
              <p:nvPr/>
            </p:nvSpPr>
            <p:spPr>
              <a:xfrm>
                <a:off x="1284497" y="142721"/>
                <a:ext cx="1491916" cy="1414913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CL" sz="7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5" name="TextBox 5">
                <a:extLst>
                  <a:ext uri="{FF2B5EF4-FFF2-40B4-BE49-F238E27FC236}">
                    <a16:creationId xmlns:a16="http://schemas.microsoft.com/office/drawing/2014/main" id="{0BC7EFC9-EB7B-68D4-B746-302C12BAE557}"/>
                  </a:ext>
                </a:extLst>
              </p:cNvPr>
              <p:cNvSpPr txBox="1"/>
              <p:nvPr/>
            </p:nvSpPr>
            <p:spPr>
              <a:xfrm>
                <a:off x="1310415" y="481663"/>
                <a:ext cx="1440083" cy="7336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CL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ENFOCAR</a:t>
                </a:r>
              </a:p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CL" sz="5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Recursos</a:t>
                </a:r>
              </a:p>
            </p:txBody>
          </p:sp>
        </p:grpSp>
        <p:sp>
          <p:nvSpPr>
            <p:cNvPr id="27" name="TextBox 7">
              <a:extLst>
                <a:ext uri="{FF2B5EF4-FFF2-40B4-BE49-F238E27FC236}">
                  <a16:creationId xmlns:a16="http://schemas.microsoft.com/office/drawing/2014/main" id="{6DB16CB7-58F5-DAAB-28D8-2070E2BCF9FA}"/>
                </a:ext>
              </a:extLst>
            </p:cNvPr>
            <p:cNvSpPr txBox="1"/>
            <p:nvPr/>
          </p:nvSpPr>
          <p:spPr>
            <a:xfrm>
              <a:off x="10458348" y="5638388"/>
              <a:ext cx="1614147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DESCUBRIR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5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Revelaciones</a:t>
              </a:r>
            </a:p>
          </p:txBody>
        </p:sp>
        <p:sp>
          <p:nvSpPr>
            <p:cNvPr id="35" name="TextBox 9">
              <a:extLst>
                <a:ext uri="{FF2B5EF4-FFF2-40B4-BE49-F238E27FC236}">
                  <a16:creationId xmlns:a16="http://schemas.microsoft.com/office/drawing/2014/main" id="{D900CACB-23EF-562B-CC3C-BAD1B6D5F2AE}"/>
                </a:ext>
              </a:extLst>
            </p:cNvPr>
            <p:cNvSpPr txBox="1"/>
            <p:nvPr/>
          </p:nvSpPr>
          <p:spPr>
            <a:xfrm>
              <a:off x="12879718" y="5656029"/>
              <a:ext cx="1215071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7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IDEAR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5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Conceptos</a:t>
              </a:r>
            </a:p>
          </p:txBody>
        </p:sp>
        <p:sp>
          <p:nvSpPr>
            <p:cNvPr id="37" name="TextBox 11">
              <a:extLst>
                <a:ext uri="{FF2B5EF4-FFF2-40B4-BE49-F238E27FC236}">
                  <a16:creationId xmlns:a16="http://schemas.microsoft.com/office/drawing/2014/main" id="{A6808F83-3460-05CA-C403-034338146F08}"/>
                </a:ext>
              </a:extLst>
            </p:cNvPr>
            <p:cNvSpPr txBox="1"/>
            <p:nvPr/>
          </p:nvSpPr>
          <p:spPr>
            <a:xfrm>
              <a:off x="14866755" y="5668877"/>
              <a:ext cx="1482539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7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EJECUTAR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5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Prototipos</a:t>
              </a:r>
            </a:p>
          </p:txBody>
        </p:sp>
        <p:sp>
          <p:nvSpPr>
            <p:cNvPr id="43" name="TextBox 13">
              <a:extLst>
                <a:ext uri="{FF2B5EF4-FFF2-40B4-BE49-F238E27FC236}">
                  <a16:creationId xmlns:a16="http://schemas.microsoft.com/office/drawing/2014/main" id="{518E3C46-E88A-7E08-86D5-BF930FCF1968}"/>
                </a:ext>
              </a:extLst>
            </p:cNvPr>
            <p:cNvSpPr txBox="1"/>
            <p:nvPr/>
          </p:nvSpPr>
          <p:spPr>
            <a:xfrm>
              <a:off x="16840545" y="5638385"/>
              <a:ext cx="1758497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INTRODUCIR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5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Soluciones</a:t>
              </a:r>
            </a:p>
          </p:txBody>
        </p:sp>
      </p:grpSp>
      <p:sp>
        <p:nvSpPr>
          <p:cNvPr id="8" name="Rectángulo 7">
            <a:extLst>
              <a:ext uri="{FF2B5EF4-FFF2-40B4-BE49-F238E27FC236}">
                <a16:creationId xmlns:a16="http://schemas.microsoft.com/office/drawing/2014/main" id="{54025F15-C809-22AE-18F4-BB77AAC84724}"/>
              </a:ext>
            </a:extLst>
          </p:cNvPr>
          <p:cNvSpPr/>
          <p:nvPr/>
        </p:nvSpPr>
        <p:spPr>
          <a:xfrm>
            <a:off x="344129" y="1022555"/>
            <a:ext cx="8497200" cy="101272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2507C510-A5EF-F980-35A3-6AA6DF07C2F3}"/>
              </a:ext>
            </a:extLst>
          </p:cNvPr>
          <p:cNvSpPr txBox="1"/>
          <p:nvPr/>
        </p:nvSpPr>
        <p:spPr>
          <a:xfrm>
            <a:off x="309943" y="1022437"/>
            <a:ext cx="65109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Título que resume la analogía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97AC7C20-3812-390E-37FF-C019E8641397}"/>
              </a:ext>
            </a:extLst>
          </p:cNvPr>
          <p:cNvSpPr/>
          <p:nvPr/>
        </p:nvSpPr>
        <p:spPr>
          <a:xfrm>
            <a:off x="353961" y="2094504"/>
            <a:ext cx="4129549" cy="3991663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A66BB492-0E74-37BF-B02D-1F8D84835373}"/>
              </a:ext>
            </a:extLst>
          </p:cNvPr>
          <p:cNvSpPr txBox="1"/>
          <p:nvPr/>
        </p:nvSpPr>
        <p:spPr>
          <a:xfrm>
            <a:off x="344129" y="2094387"/>
            <a:ext cx="321340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Imagen representativa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33067210-A138-5D6C-3D4E-20AC13DAD112}"/>
              </a:ext>
            </a:extLst>
          </p:cNvPr>
          <p:cNvSpPr/>
          <p:nvPr/>
        </p:nvSpPr>
        <p:spPr>
          <a:xfrm>
            <a:off x="4572001" y="2099418"/>
            <a:ext cx="4252464" cy="3991663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5F00019E-43A2-386E-CD3A-AA044C556036}"/>
              </a:ext>
            </a:extLst>
          </p:cNvPr>
          <p:cNvSpPr txBox="1"/>
          <p:nvPr/>
        </p:nvSpPr>
        <p:spPr>
          <a:xfrm>
            <a:off x="4685083" y="2099301"/>
            <a:ext cx="321340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Breve descripción </a:t>
            </a:r>
            <a:r>
              <a:rPr lang="es-CL" sz="1000" b="0" dirty="0">
                <a:solidFill>
                  <a:prstClr val="black">
                    <a:lumMod val="50000"/>
                    <a:lumOff val="50000"/>
                  </a:prstClr>
                </a:solidFill>
                <a:latin typeface="Arial Nova Cond" panose="020B0506020202020204" pitchFamily="34" charset="0"/>
              </a:rPr>
              <a:t>de lo que está ocurriendo</a:t>
            </a:r>
            <a:endParaRPr kumimoji="0" lang="es-CL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rial Nova Cond" panose="020B0506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4458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1 Título">
            <a:extLst>
              <a:ext uri="{FF2B5EF4-FFF2-40B4-BE49-F238E27FC236}">
                <a16:creationId xmlns:a16="http://schemas.microsoft.com/office/drawing/2014/main" id="{3C11DD22-3FD7-4674-90F5-0CA9EF52150E}"/>
              </a:ext>
            </a:extLst>
          </p:cNvPr>
          <p:cNvSpPr txBox="1">
            <a:spLocks/>
          </p:cNvSpPr>
          <p:nvPr/>
        </p:nvSpPr>
        <p:spPr>
          <a:xfrm>
            <a:off x="255418" y="240343"/>
            <a:ext cx="4478944" cy="42025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603806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 Nova Cond" panose="020B0506020202020204" pitchFamily="34" charset="0"/>
                <a:ea typeface="+mj-ea"/>
                <a:cs typeface="+mj-cs"/>
              </a:rPr>
              <a:t>Choque de lentes</a:t>
            </a:r>
            <a:endParaRPr kumimoji="0" lang="es-CL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ova Cond" panose="020B0506020202020204" pitchFamily="34" charset="0"/>
              <a:ea typeface="+mj-ea"/>
              <a:cs typeface="+mj-cs"/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852486B-CC61-4D80-9BC6-8B767EF126B2}"/>
              </a:ext>
            </a:extLst>
          </p:cNvPr>
          <p:cNvSpPr txBox="1"/>
          <p:nvPr/>
        </p:nvSpPr>
        <p:spPr>
          <a:xfrm>
            <a:off x="252994" y="584490"/>
            <a:ext cx="65109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Herramienta para generar ideas</a:t>
            </a: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0C1FB126-BFB8-C766-511D-27D5E0CEE11D}"/>
              </a:ext>
            </a:extLst>
          </p:cNvPr>
          <p:cNvGrpSpPr/>
          <p:nvPr/>
        </p:nvGrpSpPr>
        <p:grpSpPr>
          <a:xfrm>
            <a:off x="4768144" y="180780"/>
            <a:ext cx="4073185" cy="557852"/>
            <a:chOff x="8201385" y="5276462"/>
            <a:chExt cx="10787760" cy="1477462"/>
          </a:xfrm>
        </p:grpSpPr>
        <p:sp>
          <p:nvSpPr>
            <p:cNvPr id="6" name="Arrow: Right 16">
              <a:extLst>
                <a:ext uri="{FF2B5EF4-FFF2-40B4-BE49-F238E27FC236}">
                  <a16:creationId xmlns:a16="http://schemas.microsoft.com/office/drawing/2014/main" id="{CA3901B3-1EEC-9093-3AE5-479656146841}"/>
                </a:ext>
              </a:extLst>
            </p:cNvPr>
            <p:cNvSpPr/>
            <p:nvPr/>
          </p:nvSpPr>
          <p:spPr>
            <a:xfrm>
              <a:off x="9602521" y="5809439"/>
              <a:ext cx="9386624" cy="455157"/>
            </a:xfrm>
            <a:prstGeom prst="rightArrow">
              <a:avLst/>
            </a:prstGeom>
            <a:solidFill>
              <a:srgbClr val="BFBFB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Diamond 22">
              <a:extLst>
                <a:ext uri="{FF2B5EF4-FFF2-40B4-BE49-F238E27FC236}">
                  <a16:creationId xmlns:a16="http://schemas.microsoft.com/office/drawing/2014/main" id="{8B16406F-E583-56D4-E09B-5DEC7C1EAC49}"/>
                </a:ext>
              </a:extLst>
            </p:cNvPr>
            <p:cNvSpPr/>
            <p:nvPr/>
          </p:nvSpPr>
          <p:spPr>
            <a:xfrm>
              <a:off x="16810975" y="5287146"/>
              <a:ext cx="1817640" cy="1436284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Diamond 21">
              <a:extLst>
                <a:ext uri="{FF2B5EF4-FFF2-40B4-BE49-F238E27FC236}">
                  <a16:creationId xmlns:a16="http://schemas.microsoft.com/office/drawing/2014/main" id="{A634439B-C768-B0B1-7CF3-42E88C7918FB}"/>
                </a:ext>
              </a:extLst>
            </p:cNvPr>
            <p:cNvSpPr/>
            <p:nvPr/>
          </p:nvSpPr>
          <p:spPr>
            <a:xfrm>
              <a:off x="14746831" y="5317640"/>
              <a:ext cx="1817640" cy="1436284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Diamond 20">
              <a:extLst>
                <a:ext uri="{FF2B5EF4-FFF2-40B4-BE49-F238E27FC236}">
                  <a16:creationId xmlns:a16="http://schemas.microsoft.com/office/drawing/2014/main" id="{B30C6D33-551D-87F4-10D3-C35C9F478107}"/>
                </a:ext>
              </a:extLst>
            </p:cNvPr>
            <p:cNvSpPr/>
            <p:nvPr/>
          </p:nvSpPr>
          <p:spPr>
            <a:xfrm>
              <a:off x="12591066" y="5297834"/>
              <a:ext cx="1817640" cy="1436284"/>
            </a:xfrm>
            <a:prstGeom prst="diamond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Diamond 3">
              <a:extLst>
                <a:ext uri="{FF2B5EF4-FFF2-40B4-BE49-F238E27FC236}">
                  <a16:creationId xmlns:a16="http://schemas.microsoft.com/office/drawing/2014/main" id="{B4B38CD0-5D98-F375-0C49-A89DC73F3CDD}"/>
                </a:ext>
              </a:extLst>
            </p:cNvPr>
            <p:cNvSpPr/>
            <p:nvPr/>
          </p:nvSpPr>
          <p:spPr>
            <a:xfrm>
              <a:off x="10308480" y="5276462"/>
              <a:ext cx="1817640" cy="1436284"/>
            </a:xfrm>
            <a:prstGeom prst="diamond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7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26" name="Grupo 25">
              <a:extLst>
                <a:ext uri="{FF2B5EF4-FFF2-40B4-BE49-F238E27FC236}">
                  <a16:creationId xmlns:a16="http://schemas.microsoft.com/office/drawing/2014/main" id="{F59E32FF-B381-C8D2-92B4-F4EA7F59C5DC}"/>
                </a:ext>
              </a:extLst>
            </p:cNvPr>
            <p:cNvGrpSpPr/>
            <p:nvPr/>
          </p:nvGrpSpPr>
          <p:grpSpPr>
            <a:xfrm>
              <a:off x="8201385" y="5299440"/>
              <a:ext cx="1491916" cy="1414913"/>
              <a:chOff x="1284497" y="142721"/>
              <a:chExt cx="1491916" cy="1414913"/>
            </a:xfrm>
          </p:grpSpPr>
          <p:sp>
            <p:nvSpPr>
              <p:cNvPr id="44" name="Oval 4">
                <a:extLst>
                  <a:ext uri="{FF2B5EF4-FFF2-40B4-BE49-F238E27FC236}">
                    <a16:creationId xmlns:a16="http://schemas.microsoft.com/office/drawing/2014/main" id="{EF965114-7B86-D5D5-8121-CE9B5D34970D}"/>
                  </a:ext>
                </a:extLst>
              </p:cNvPr>
              <p:cNvSpPr/>
              <p:nvPr/>
            </p:nvSpPr>
            <p:spPr>
              <a:xfrm>
                <a:off x="1284497" y="142721"/>
                <a:ext cx="1491916" cy="1414913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CL" sz="7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5" name="TextBox 5">
                <a:extLst>
                  <a:ext uri="{FF2B5EF4-FFF2-40B4-BE49-F238E27FC236}">
                    <a16:creationId xmlns:a16="http://schemas.microsoft.com/office/drawing/2014/main" id="{0BC7EFC9-EB7B-68D4-B746-302C12BAE557}"/>
                  </a:ext>
                </a:extLst>
              </p:cNvPr>
              <p:cNvSpPr txBox="1"/>
              <p:nvPr/>
            </p:nvSpPr>
            <p:spPr>
              <a:xfrm>
                <a:off x="1310415" y="481663"/>
                <a:ext cx="1440083" cy="7336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CL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ENFOCAR</a:t>
                </a:r>
              </a:p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CL" sz="5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Recursos</a:t>
                </a:r>
              </a:p>
            </p:txBody>
          </p:sp>
        </p:grpSp>
        <p:sp>
          <p:nvSpPr>
            <p:cNvPr id="27" name="TextBox 7">
              <a:extLst>
                <a:ext uri="{FF2B5EF4-FFF2-40B4-BE49-F238E27FC236}">
                  <a16:creationId xmlns:a16="http://schemas.microsoft.com/office/drawing/2014/main" id="{6DB16CB7-58F5-DAAB-28D8-2070E2BCF9FA}"/>
                </a:ext>
              </a:extLst>
            </p:cNvPr>
            <p:cNvSpPr txBox="1"/>
            <p:nvPr/>
          </p:nvSpPr>
          <p:spPr>
            <a:xfrm>
              <a:off x="10458348" y="5638388"/>
              <a:ext cx="1614147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DESCUBRIR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5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Revelaciones</a:t>
              </a:r>
            </a:p>
          </p:txBody>
        </p:sp>
        <p:sp>
          <p:nvSpPr>
            <p:cNvPr id="35" name="TextBox 9">
              <a:extLst>
                <a:ext uri="{FF2B5EF4-FFF2-40B4-BE49-F238E27FC236}">
                  <a16:creationId xmlns:a16="http://schemas.microsoft.com/office/drawing/2014/main" id="{D900CACB-23EF-562B-CC3C-BAD1B6D5F2AE}"/>
                </a:ext>
              </a:extLst>
            </p:cNvPr>
            <p:cNvSpPr txBox="1"/>
            <p:nvPr/>
          </p:nvSpPr>
          <p:spPr>
            <a:xfrm>
              <a:off x="12879718" y="5656029"/>
              <a:ext cx="1215071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7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IDEAR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5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Conceptos</a:t>
              </a:r>
            </a:p>
          </p:txBody>
        </p:sp>
        <p:sp>
          <p:nvSpPr>
            <p:cNvPr id="37" name="TextBox 11">
              <a:extLst>
                <a:ext uri="{FF2B5EF4-FFF2-40B4-BE49-F238E27FC236}">
                  <a16:creationId xmlns:a16="http://schemas.microsoft.com/office/drawing/2014/main" id="{A6808F83-3460-05CA-C403-034338146F08}"/>
                </a:ext>
              </a:extLst>
            </p:cNvPr>
            <p:cNvSpPr txBox="1"/>
            <p:nvPr/>
          </p:nvSpPr>
          <p:spPr>
            <a:xfrm>
              <a:off x="14866755" y="5668877"/>
              <a:ext cx="1482539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7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EJECUTAR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5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Prototipos</a:t>
              </a:r>
            </a:p>
          </p:txBody>
        </p:sp>
        <p:sp>
          <p:nvSpPr>
            <p:cNvPr id="43" name="TextBox 13">
              <a:extLst>
                <a:ext uri="{FF2B5EF4-FFF2-40B4-BE49-F238E27FC236}">
                  <a16:creationId xmlns:a16="http://schemas.microsoft.com/office/drawing/2014/main" id="{518E3C46-E88A-7E08-86D5-BF930FCF1968}"/>
                </a:ext>
              </a:extLst>
            </p:cNvPr>
            <p:cNvSpPr txBox="1"/>
            <p:nvPr/>
          </p:nvSpPr>
          <p:spPr>
            <a:xfrm>
              <a:off x="16840545" y="5638385"/>
              <a:ext cx="1758497" cy="733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INTRODUCIR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5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Soluciones</a:t>
              </a:r>
            </a:p>
          </p:txBody>
        </p:sp>
      </p:grpSp>
      <p:sp>
        <p:nvSpPr>
          <p:cNvPr id="8" name="Rectángulo 7">
            <a:extLst>
              <a:ext uri="{FF2B5EF4-FFF2-40B4-BE49-F238E27FC236}">
                <a16:creationId xmlns:a16="http://schemas.microsoft.com/office/drawing/2014/main" id="{54025F15-C809-22AE-18F4-BB77AAC84724}"/>
              </a:ext>
            </a:extLst>
          </p:cNvPr>
          <p:cNvSpPr/>
          <p:nvPr/>
        </p:nvSpPr>
        <p:spPr>
          <a:xfrm>
            <a:off x="344129" y="1022555"/>
            <a:ext cx="8497200" cy="101272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2507C510-A5EF-F980-35A3-6AA6DF07C2F3}"/>
              </a:ext>
            </a:extLst>
          </p:cNvPr>
          <p:cNvSpPr txBox="1"/>
          <p:nvPr/>
        </p:nvSpPr>
        <p:spPr>
          <a:xfrm>
            <a:off x="309943" y="1022437"/>
            <a:ext cx="65109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Escribe aquí los Lentes de Innovación o descubrimientos que utilizaste para generar ideas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97AC7C20-3812-390E-37FF-C019E8641397}"/>
              </a:ext>
            </a:extLst>
          </p:cNvPr>
          <p:cNvSpPr/>
          <p:nvPr/>
        </p:nvSpPr>
        <p:spPr>
          <a:xfrm>
            <a:off x="353961" y="2094504"/>
            <a:ext cx="4129549" cy="3991663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A66BB492-0E74-37BF-B02D-1F8D84835373}"/>
              </a:ext>
            </a:extLst>
          </p:cNvPr>
          <p:cNvSpPr txBox="1"/>
          <p:nvPr/>
        </p:nvSpPr>
        <p:spPr>
          <a:xfrm>
            <a:off x="344129" y="2094387"/>
            <a:ext cx="321340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Ideas Choque de Lentes 1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33067210-A138-5D6C-3D4E-20AC13DAD112}"/>
              </a:ext>
            </a:extLst>
          </p:cNvPr>
          <p:cNvSpPr/>
          <p:nvPr/>
        </p:nvSpPr>
        <p:spPr>
          <a:xfrm>
            <a:off x="4572001" y="2099418"/>
            <a:ext cx="4252464" cy="3991663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5F00019E-43A2-386E-CD3A-AA044C556036}"/>
              </a:ext>
            </a:extLst>
          </p:cNvPr>
          <p:cNvSpPr txBox="1"/>
          <p:nvPr/>
        </p:nvSpPr>
        <p:spPr>
          <a:xfrm>
            <a:off x="4685083" y="2099301"/>
            <a:ext cx="321340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 Nova Cond" panose="020B0506020202020204" pitchFamily="34" charset="0"/>
                <a:ea typeface="+mn-ea"/>
                <a:cs typeface="+mn-cs"/>
              </a:rPr>
              <a:t>Ideas Choque de Lentes 2</a:t>
            </a:r>
          </a:p>
        </p:txBody>
      </p:sp>
    </p:spTree>
    <p:extLst>
      <p:ext uri="{BB962C8B-B14F-4D97-AF65-F5344CB8AC3E}">
        <p14:creationId xmlns:p14="http://schemas.microsoft.com/office/powerpoint/2010/main" val="30832656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877</TotalTime>
  <Words>127</Words>
  <Application>Microsoft Office PowerPoint</Application>
  <PresentationFormat>Carta (216 x 279 mm)</PresentationFormat>
  <Paragraphs>60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Arial Nova Cond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jorge andrade</dc:creator>
  <cp:lastModifiedBy>SEBASTIAN CHANDIA  GENERAL</cp:lastModifiedBy>
  <cp:revision>7</cp:revision>
  <cp:lastPrinted>2023-09-10T22:17:20Z</cp:lastPrinted>
  <dcterms:created xsi:type="dcterms:W3CDTF">2018-02-20T19:18:29Z</dcterms:created>
  <dcterms:modified xsi:type="dcterms:W3CDTF">2023-10-13T19:11:05Z</dcterms:modified>
</cp:coreProperties>
</file>